
<file path=[Content_Types].xml><?xml version="1.0" encoding="utf-8"?>
<Types xmlns="http://schemas.openxmlformats.org/package/2006/content-types">
  <Default Extension="png" ContentType="image/png"/>
  <Default Extension="rels" ContentType="application/vnd.openxmlformats-package.relationships+xml"/>
  <Default Extension="fntdata" ContentType="application/x-fontdata"/>
  <Default Extension="xml" ContentType="application/xml"/>
  <Default Extension="tiff" ContentType="image/tiff"/>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2.xml" ContentType="application/vnd.openxmlformats-officedocument.presentationml.slide+xml"/>
  <Override PartName="/ppt/slides/slide101.xml" ContentType="application/vnd.openxmlformats-officedocument.presentationml.slide+xml"/>
  <Override PartName="/ppt/presentation.xml" ContentType="application/vnd.openxmlformats-officedocument.presentationml.presentation.main+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36.xml" ContentType="application/vnd.openxmlformats-officedocument.presentationml.notesSlide+xml"/>
  <Override PartName="/ppt/notesSlides/notesSlide35.xml" ContentType="application/vnd.openxmlformats-officedocument.presentationml.notesSlide+xml"/>
  <Override PartName="/ppt/notesSlides/notesSlide34.xml" ContentType="application/vnd.openxmlformats-officedocument.presentationml.notesSlide+xml"/>
  <Override PartName="/ppt/notesSlides/notesSlide33.xml" ContentType="application/vnd.openxmlformats-officedocument.presentationml.notesSlide+xml"/>
  <Override PartName="/ppt/notesSlides/notesSlide32.xml" ContentType="application/vnd.openxmlformats-officedocument.presentationml.notesSlide+xml"/>
  <Override PartName="/ppt/notesSlides/notesSlide31.xml" ContentType="application/vnd.openxmlformats-officedocument.presentationml.notesSlide+xml"/>
  <Override PartName="/ppt/notesSlides/notesSlide30.xml" ContentType="application/vnd.openxmlformats-officedocument.presentationml.notesSlide+xml"/>
  <Override PartName="/ppt/notesSlides/notesSlide29.xml" ContentType="application/vnd.openxmlformats-officedocument.presentationml.notesSlide+xml"/>
  <Override PartName="/ppt/notesSlides/notesSlide28.xml" ContentType="application/vnd.openxmlformats-officedocument.presentationml.notesSlide+xml"/>
  <Override PartName="/ppt/notesSlides/notesSlide27.xml" ContentType="application/vnd.openxmlformats-officedocument.presentationml.notesSlide+xml"/>
  <Override PartName="/ppt/notesSlides/notesSlide26.xml" ContentType="application/vnd.openxmlformats-officedocument.presentationml.notesSlide+xml"/>
  <Override PartName="/ppt/notesSlides/notesSlide25.xml" ContentType="application/vnd.openxmlformats-officedocument.presentationml.notesSlide+xml"/>
  <Override PartName="/ppt/notesSlides/notesSlide24.xml" ContentType="application/vnd.openxmlformats-officedocument.presentationml.notesSlide+xml"/>
  <Override PartName="/ppt/notesSlides/notesSlide23.xml" ContentType="application/vnd.openxmlformats-officedocument.presentationml.notesSlide+xml"/>
  <Override PartName="/ppt/notesSlides/notesSlide22.xml" ContentType="application/vnd.openxmlformats-officedocument.presentationml.notesSlide+xml"/>
  <Override PartName="/ppt/notesSlides/notesSlide21.xml" ContentType="application/vnd.openxmlformats-officedocument.presentationml.notesSlide+xml"/>
  <Override PartName="/ppt/notesSlides/notesSlide20.xml" ContentType="application/vnd.openxmlformats-officedocument.presentationml.notesSlide+xml"/>
  <Override PartName="/ppt/notesSlides/notesSlide19.xml" ContentType="application/vnd.openxmlformats-officedocument.presentationml.notesSlide+xml"/>
  <Override PartName="/ppt/notesSlides/notesSlide18.xml" ContentType="application/vnd.openxmlformats-officedocument.presentationml.notesSlide+xml"/>
  <Override PartName="/ppt/notesSlides/notesSlide17.xml" ContentType="application/vnd.openxmlformats-officedocument.presentationml.notesSlide+xml"/>
  <Override PartName="/ppt/notesSlides/notesSlide16.xml" ContentType="application/vnd.openxmlformats-officedocument.presentationml.notesSlide+xml"/>
  <Override PartName="/ppt/notesSlides/notesSlide15.xml" ContentType="application/vnd.openxmlformats-officedocument.presentationml.notesSlide+xml"/>
  <Override PartName="/ppt/notesSlides/notesSlide14.xml" ContentType="application/vnd.openxmlformats-officedocument.presentationml.notesSlide+xml"/>
  <Override PartName="/ppt/notesSlides/notesSlide13.xml" ContentType="application/vnd.openxmlformats-officedocument.presentationml.notesSlide+xml"/>
  <Override PartName="/ppt/notesSlides/notesSlide12.xml" ContentType="application/vnd.openxmlformats-officedocument.presentationml.notesSlide+xml"/>
  <Override PartName="/ppt/notesSlides/notesSlide11.xml" ContentType="application/vnd.openxmlformats-officedocument.presentationml.notesSlide+xml"/>
  <Override PartName="/ppt/notesSlides/notesSlide10.xml" ContentType="application/vnd.openxmlformats-officedocument.presentationml.notesSlide+xml"/>
  <Override PartName="/ppt/notesSlides/notesSlide9.xml" ContentType="application/vnd.openxmlformats-officedocument.presentationml.notesSlide+xml"/>
  <Override PartName="/ppt/notesSlides/notesSlide8.xml" ContentType="application/vnd.openxmlformats-officedocument.presentationml.notesSlide+xml"/>
  <Override PartName="/ppt/notesSlides/notesSlide7.xml" ContentType="application/vnd.openxmlformats-officedocument.presentationml.notesSlide+xml"/>
  <Override PartName="/ppt/notesSlides/notesSlide6.xml" ContentType="application/vnd.openxmlformats-officedocument.presentationml.notesSlide+xml"/>
  <Override PartName="/ppt/notesSlides/notesSlide5.xml" ContentType="application/vnd.openxmlformats-officedocument.presentationml.notesSlide+xml"/>
  <Override PartName="/ppt/notesSlides/notesSlide4.xml" ContentType="application/vnd.openxmlformats-officedocument.presentationml.notesSlide+xml"/>
  <Override PartName="/ppt/notesSlides/notesSlide3.xml" ContentType="application/vnd.openxmlformats-officedocument.presentationml.notesSlide+xml"/>
  <Override PartName="/ppt/notesSlides/notesSlide2.xml" ContentType="application/vnd.openxmlformats-officedocument.presentationml.notesSlide+xml"/>
  <Override PartName="/ppt/notesSlides/notesSlide1.xml" ContentType="application/vnd.openxmlformats-officedocument.presentationml.notesSlide+xml"/>
  <Override PartName="/ppt/slideLayouts/slideLayout22.xml" ContentType="application/vnd.openxmlformats-officedocument.presentationml.slideLayout+xml"/>
  <Override PartName="/ppt/slideLayouts/slideLayout21.xml" ContentType="application/vnd.openxmlformats-officedocument.presentationml.slideLayout+xml"/>
  <Override PartName="/ppt/slideLayouts/slideLayout20.xml" ContentType="application/vnd.openxmlformats-officedocument.presentationml.slideLayout+xml"/>
  <Override PartName="/ppt/slideLayouts/slideLayout19.xml" ContentType="application/vnd.openxmlformats-officedocument.presentationml.slideLayout+xml"/>
  <Override PartName="/ppt/slideLayouts/slideLayout18.xml" ContentType="application/vnd.openxmlformats-officedocument.presentationml.slideLayout+xml"/>
  <Override PartName="/ppt/slideLayouts/slideLayout17.xml" ContentType="application/vnd.openxmlformats-officedocument.presentationml.slideLayout+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3.xml" ContentType="application/vnd.openxmlformats-officedocument.presentationml.slideLayout+xml"/>
  <Override PartName="/ppt/slideLayouts/slideLayout12.xml" ContentType="application/vnd.openxmlformats-officedocument.presentationml.slideLayout+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Layouts/slideLayout9.xml" ContentType="application/vnd.openxmlformats-officedocument.presentationml.slideLayout+xml"/>
  <Override PartName="/ppt/slideLayouts/slideLayout8.xml" ContentType="application/vnd.openxmlformats-officedocument.presentationml.slideLayout+xml"/>
  <Override PartName="/ppt/slideLayouts/slideLayout7.xml" ContentType="application/vnd.openxmlformats-officedocument.presentationml.slideLayout+xml"/>
  <Override PartName="/ppt/slideLayouts/slideLayout6.xml" ContentType="application/vnd.openxmlformats-officedocument.presentationml.slideLayout+xml"/>
  <Override PartName="/ppt/slideLayouts/slideLayout5.xml" ContentType="application/vnd.openxmlformats-officedocument.presentationml.slideLayout+xml"/>
  <Override PartName="/ppt/slideLayouts/slideLayout4.xml" ContentType="application/vnd.openxmlformats-officedocument.presentationml.slideLayout+xml"/>
  <Override PartName="/ppt/slideLayouts/slideLayout3.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Masters/slideMaster2.xml" ContentType="application/vnd.openxmlformats-officedocument.presentationml.slideMaster+xml"/>
  <Override PartName="/ppt/slideMasters/slideMaster1.xml" ContentType="application/vnd.openxmlformats-officedocument.presentationml.slideMaster+xml"/>
  <Override PartName="/ppt/notesMasters/notesMaster1.xml" ContentType="application/vnd.openxmlformats-officedocument.presentationml.notes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docProps/app.xml" ContentType="application/vnd.openxmlformats-officedocument.extended-properties+xml"/>
  <Override PartName="/docProps/core.xml" ContentType="application/vnd.openxmlformats-package.core-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 id="2147483671" r:id="rId2"/>
  </p:sldMasterIdLst>
  <p:notesMasterIdLst>
    <p:notesMasterId r:id="rId105"/>
  </p:notesMasterIdLst>
  <p:sldIdLst>
    <p:sldId id="256" r:id="rId3"/>
    <p:sldId id="479" r:id="rId4"/>
    <p:sldId id="480" r:id="rId5"/>
    <p:sldId id="257" r:id="rId6"/>
    <p:sldId id="258" r:id="rId7"/>
    <p:sldId id="486" r:id="rId8"/>
    <p:sldId id="487" r:id="rId9"/>
    <p:sldId id="483"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488" r:id="rId31"/>
    <p:sldId id="279" r:id="rId32"/>
    <p:sldId id="280" r:id="rId33"/>
    <p:sldId id="281" r:id="rId34"/>
    <p:sldId id="282" r:id="rId35"/>
    <p:sldId id="493" r:id="rId36"/>
    <p:sldId id="283" r:id="rId37"/>
    <p:sldId id="284" r:id="rId38"/>
    <p:sldId id="285" r:id="rId39"/>
    <p:sldId id="286" r:id="rId40"/>
    <p:sldId id="287" r:id="rId41"/>
    <p:sldId id="288" r:id="rId42"/>
    <p:sldId id="289" r:id="rId43"/>
    <p:sldId id="290" r:id="rId44"/>
    <p:sldId id="291" r:id="rId45"/>
    <p:sldId id="292" r:id="rId46"/>
    <p:sldId id="293" r:id="rId47"/>
    <p:sldId id="294" r:id="rId48"/>
    <p:sldId id="295" r:id="rId49"/>
    <p:sldId id="492" r:id="rId50"/>
    <p:sldId id="296" r:id="rId51"/>
    <p:sldId id="297" r:id="rId52"/>
    <p:sldId id="298" r:id="rId53"/>
    <p:sldId id="491" r:id="rId54"/>
    <p:sldId id="299" r:id="rId55"/>
    <p:sldId id="300" r:id="rId56"/>
    <p:sldId id="301" r:id="rId57"/>
    <p:sldId id="302" r:id="rId58"/>
    <p:sldId id="303" r:id="rId59"/>
    <p:sldId id="304" r:id="rId60"/>
    <p:sldId id="305" r:id="rId61"/>
    <p:sldId id="306" r:id="rId62"/>
    <p:sldId id="307" r:id="rId63"/>
    <p:sldId id="308" r:id="rId64"/>
    <p:sldId id="309" r:id="rId65"/>
    <p:sldId id="310" r:id="rId66"/>
    <p:sldId id="311" r:id="rId67"/>
    <p:sldId id="490" r:id="rId68"/>
    <p:sldId id="312" r:id="rId69"/>
    <p:sldId id="313" r:id="rId70"/>
    <p:sldId id="314" r:id="rId71"/>
    <p:sldId id="315" r:id="rId72"/>
    <p:sldId id="316" r:id="rId73"/>
    <p:sldId id="317" r:id="rId74"/>
    <p:sldId id="318" r:id="rId75"/>
    <p:sldId id="319" r:id="rId76"/>
    <p:sldId id="320" r:id="rId77"/>
    <p:sldId id="321" r:id="rId78"/>
    <p:sldId id="324" r:id="rId79"/>
    <p:sldId id="325" r:id="rId80"/>
    <p:sldId id="326" r:id="rId81"/>
    <p:sldId id="327" r:id="rId82"/>
    <p:sldId id="328" r:id="rId83"/>
    <p:sldId id="329" r:id="rId84"/>
    <p:sldId id="330" r:id="rId85"/>
    <p:sldId id="489" r:id="rId86"/>
    <p:sldId id="331" r:id="rId87"/>
    <p:sldId id="332" r:id="rId88"/>
    <p:sldId id="333" r:id="rId89"/>
    <p:sldId id="334" r:id="rId90"/>
    <p:sldId id="335" r:id="rId91"/>
    <p:sldId id="336" r:id="rId92"/>
    <p:sldId id="337" r:id="rId93"/>
    <p:sldId id="338" r:id="rId94"/>
    <p:sldId id="339" r:id="rId95"/>
    <p:sldId id="340" r:id="rId96"/>
    <p:sldId id="341" r:id="rId97"/>
    <p:sldId id="342" r:id="rId98"/>
    <p:sldId id="343" r:id="rId99"/>
    <p:sldId id="344" r:id="rId100"/>
    <p:sldId id="345" r:id="rId101"/>
    <p:sldId id="346" r:id="rId102"/>
    <p:sldId id="347" r:id="rId103"/>
    <p:sldId id="485" r:id="rId104"/>
  </p:sldIdLst>
  <p:sldSz cx="9144000" cy="5143500" type="screen16x9"/>
  <p:notesSz cx="6858000" cy="9144000"/>
  <p:embeddedFontLst>
    <p:embeddedFont>
      <p:font typeface="Lato" panose="020F0502020204030203" pitchFamily="34" charset="77"/>
      <p:regular r:id="rId106"/>
      <p:bold r:id="rId107"/>
      <p:italic r:id="rId108"/>
      <p:boldItalic r:id="rId109"/>
    </p:embeddedFont>
    <p:embeddedFont>
      <p:font typeface="Open Sans" panose="020B0606030504020204" pitchFamily="34" charset="0"/>
      <p:regular r:id="rId110"/>
      <p:bold r:id="rId111"/>
      <p:italic r:id="rId112"/>
      <p:boldItalic r:id="rId113"/>
    </p:embeddedFont>
    <p:embeddedFont>
      <p:font typeface="PT Sans Narrow" panose="020B0506020203020204" pitchFamily="34" charset="77"/>
      <p:regular r:id="rId114"/>
      <p:bold r:id="rId115"/>
    </p:embeddedFont>
    <p:embeddedFont>
      <p:font typeface="Raleway" panose="020B0503030101060003" pitchFamily="34" charset="77"/>
      <p:regular r:id="rId116"/>
      <p:bold r:id="rId117"/>
      <p:italic r:id="rId118"/>
      <p:boldItalic r:id="rId11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75000"/>
  </p:normalViewPr>
  <p:slideViewPr>
    <p:cSldViewPr snapToGrid="0">
      <p:cViewPr varScale="1">
        <p:scale>
          <a:sx n="121" d="100"/>
          <a:sy n="121" d="100"/>
        </p:scale>
        <p:origin x="1360" y="18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117" Type="http://schemas.openxmlformats.org/officeDocument/2006/relationships/font" Target="fonts/font12.fntdata"/><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openxmlformats.org/officeDocument/2006/relationships/font" Target="fonts/font7.fntdata"/><Relationship Id="rId16" Type="http://schemas.openxmlformats.org/officeDocument/2006/relationships/slide" Target="slides/slide14.xml"/><Relationship Id="rId107" Type="http://schemas.openxmlformats.org/officeDocument/2006/relationships/font" Target="fonts/font2.fntdata"/><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tableStyles" Target="tableStyles.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font" Target="fonts/font8.fntdata"/><Relationship Id="rId118" Type="http://schemas.openxmlformats.org/officeDocument/2006/relationships/font" Target="fonts/font13.fntdata"/><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font" Target="fonts/font3.fntdata"/><Relationship Id="rId124" Type="http://schemas.openxmlformats.org/officeDocument/2006/relationships/customXml" Target="../customXml/item1.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font" Target="fonts/font9.fntdata"/><Relationship Id="rId119" Type="http://schemas.openxmlformats.org/officeDocument/2006/relationships/font" Target="fonts/font14.fntdata"/><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font" Target="fonts/font4.fntdata"/><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presProps" Target="presProps.xml"/><Relationship Id="rId125" Type="http://schemas.openxmlformats.org/officeDocument/2006/relationships/customXml" Target="../customXml/item2.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font" Target="fonts/font5.fntdata"/><Relationship Id="rId115" Type="http://schemas.openxmlformats.org/officeDocument/2006/relationships/font" Target="fonts/font10.fntdata"/><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notesMaster" Target="notesMasters/notesMaster1.xml"/><Relationship Id="rId126" Type="http://schemas.openxmlformats.org/officeDocument/2006/relationships/customXml" Target="../customXml/item3.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viewProps" Target="viewProps.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font" Target="fonts/font11.fntdata"/><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font" Target="fonts/font6.fntdata"/><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font" Target="fonts/font1.fntdata"/><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1" name="Google Shape;141;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2" name="Google Shape;172;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p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2" name="Google Shape;182;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p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9" name="Google Shape;189;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p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9" name="Google Shape;199;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p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6" name="Google Shape;206;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p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1" name="Google Shape;211;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p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4" name="Google Shape;224;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p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1" name="Google Shape;231;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p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5" name="Google Shape;245;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p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3" name="Google Shape;263;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Slide Image Placeholder 1">
            <a:extLst>
              <a:ext uri="{FF2B5EF4-FFF2-40B4-BE49-F238E27FC236}">
                <a16:creationId xmlns:a16="http://schemas.microsoft.com/office/drawing/2014/main" id="{5834E179-506B-AA47-9D2D-5CF4156148B9}"/>
              </a:ext>
            </a:extLst>
          </p:cNvPr>
          <p:cNvSpPr>
            <a:spLocks noGrp="1" noRot="1" noChangeAspect="1" noTextEdit="1"/>
          </p:cNvSpPr>
          <p:nvPr>
            <p:ph type="sldImg"/>
          </p:nvPr>
        </p:nvSpPr>
        <p:spPr>
          <a:xfrm>
            <a:off x="381000" y="685800"/>
            <a:ext cx="6096000" cy="3429000"/>
          </a:xfrm>
          <a:ln/>
        </p:spPr>
      </p:sp>
      <p:sp>
        <p:nvSpPr>
          <p:cNvPr id="67586" name="Notes Placeholder 2">
            <a:extLst>
              <a:ext uri="{FF2B5EF4-FFF2-40B4-BE49-F238E27FC236}">
                <a16:creationId xmlns:a16="http://schemas.microsoft.com/office/drawing/2014/main" id="{B0FD7511-2243-9945-973B-43D980B83A02}"/>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58750" indent="0">
              <a:buNone/>
            </a:pPr>
            <a:r>
              <a:rPr lang="en" altLang="en-US" dirty="0">
                <a:latin typeface="Arial" panose="020B0604020202020204" pitchFamily="34" charset="0"/>
                <a:ea typeface="ＭＳ Ｐゴシック" panose="020B0600070205080204" pitchFamily="34" charset="-128"/>
                <a:cs typeface="ＭＳ Ｐゴシック" panose="020B0600070205080204" pitchFamily="34" charset="-128"/>
              </a:rPr>
              <a:t>Introduce yourself and the other trainers.</a:t>
            </a:r>
          </a:p>
          <a:p>
            <a:pPr marL="158750" indent="0">
              <a:buNone/>
            </a:pPr>
            <a:r>
              <a:rPr lang="en" altLang="en-US" dirty="0">
                <a:latin typeface="Arial" panose="020B0604020202020204" pitchFamily="34" charset="0"/>
                <a:ea typeface="ＭＳ Ｐゴシック" panose="020B0600070205080204" pitchFamily="34" charset="-128"/>
                <a:cs typeface="ＭＳ Ｐゴシック" panose="020B0600070205080204" pitchFamily="34" charset="-128"/>
              </a:rPr>
              <a:t>Ask each participant to introduce themselves with it:</a:t>
            </a:r>
          </a:p>
          <a:p>
            <a:pPr marL="914400" lvl="1" indent="-298450">
              <a:buFont typeface="Arial" panose="020B0604020202020204" pitchFamily="34" charset="0"/>
              <a:buChar char="•"/>
            </a:pPr>
            <a:r>
              <a:rPr lang="en" altLang="en-US" sz="1100" b="0" i="0" u="none" strike="noStrike" cap="none" dirty="0">
                <a:solidFill>
                  <a:srgbClr val="000000"/>
                </a:solidFill>
                <a:latin typeface="Arial" panose="020B0604020202020204" pitchFamily="34" charset="0"/>
                <a:ea typeface="ＭＳ Ｐゴシック" panose="020B0600070205080204" pitchFamily="34" charset="-128"/>
                <a:cs typeface="ＭＳ Ｐゴシック" panose="020B0600070205080204" pitchFamily="34" charset="-128"/>
                <a:sym typeface="Arial"/>
              </a:rPr>
              <a:t>name, </a:t>
            </a:r>
          </a:p>
          <a:p>
            <a:pPr marL="914400" lvl="1" indent="-298450">
              <a:buFont typeface="Arial" panose="020B0604020202020204" pitchFamily="34" charset="0"/>
              <a:buChar char="•"/>
            </a:pPr>
            <a:r>
              <a:rPr lang="en" altLang="en-US" sz="1100" b="0" i="0" u="none" strike="noStrike" cap="none" dirty="0">
                <a:solidFill>
                  <a:srgbClr val="000000"/>
                </a:solidFill>
                <a:latin typeface="Arial" panose="020B0604020202020204" pitchFamily="34" charset="0"/>
                <a:ea typeface="ＭＳ Ｐゴシック" panose="020B0600070205080204" pitchFamily="34" charset="-128"/>
                <a:cs typeface="ＭＳ Ｐゴシック" panose="020B0600070205080204" pitchFamily="34" charset="-128"/>
                <a:sym typeface="Arial"/>
              </a:rPr>
              <a:t>position, </a:t>
            </a:r>
          </a:p>
          <a:p>
            <a:pPr marL="914400" lvl="1" indent="-298450">
              <a:buFont typeface="Arial" panose="020B0604020202020204" pitchFamily="34" charset="0"/>
              <a:buChar char="•"/>
            </a:pPr>
            <a:r>
              <a:rPr lang="en" altLang="en-US" sz="1100" b="0" i="0" u="none" strike="noStrike" cap="none" dirty="0">
                <a:solidFill>
                  <a:srgbClr val="000000"/>
                </a:solidFill>
                <a:latin typeface="Arial" panose="020B0604020202020204" pitchFamily="34" charset="0"/>
                <a:ea typeface="ＭＳ Ｐゴシック" panose="020B0600070205080204" pitchFamily="34" charset="-128"/>
                <a:cs typeface="ＭＳ Ｐゴシック" panose="020B0600070205080204" pitchFamily="34" charset="-128"/>
                <a:sym typeface="Arial"/>
              </a:rPr>
              <a:t>organization and </a:t>
            </a:r>
          </a:p>
          <a:p>
            <a:pPr marL="914400" lvl="1" indent="-298450">
              <a:buFont typeface="Arial" panose="020B0604020202020204" pitchFamily="34" charset="0"/>
              <a:buChar char="•"/>
            </a:pPr>
            <a:r>
              <a:rPr lang="en" altLang="en-US" sz="1100" b="0" i="0" u="none" strike="noStrike" cap="none" dirty="0">
                <a:solidFill>
                  <a:srgbClr val="000000"/>
                </a:solidFill>
                <a:latin typeface="Arial" panose="020B0604020202020204" pitchFamily="34" charset="0"/>
                <a:ea typeface="ＭＳ Ｐゴシック" panose="020B0600070205080204" pitchFamily="34" charset="-128"/>
                <a:cs typeface="ＭＳ Ｐゴシック" panose="020B0600070205080204" pitchFamily="34" charset="-128"/>
                <a:sym typeface="Arial"/>
              </a:rPr>
              <a:t>expectations for this training. </a:t>
            </a:r>
          </a:p>
          <a:p>
            <a:pPr marL="158750" indent="0">
              <a:buNone/>
            </a:pPr>
            <a:r>
              <a:rPr lang="en" altLang="en-US" dirty="0">
                <a:latin typeface="Arial" panose="020B0604020202020204" pitchFamily="34" charset="0"/>
                <a:ea typeface="ＭＳ Ｐゴシック" panose="020B0600070205080204" pitchFamily="34" charset="-128"/>
                <a:cs typeface="ＭＳ Ｐゴシック" panose="020B0600070205080204" pitchFamily="34" charset="-128"/>
              </a:rPr>
              <a:t>Record the expectations on a flipchart and return to them after the presentations in the next slide (objective and learning outcomes) explaining what will and will not be included in the training.</a:t>
            </a:r>
          </a:p>
        </p:txBody>
      </p:sp>
      <p:sp>
        <p:nvSpPr>
          <p:cNvPr id="67587" name="Slide Number Placeholder 3">
            <a:extLst>
              <a:ext uri="{FF2B5EF4-FFF2-40B4-BE49-F238E27FC236}">
                <a16:creationId xmlns:a16="http://schemas.microsoft.com/office/drawing/2014/main" id="{C58CD358-1401-A049-A431-72061BCF608F}"/>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defRPr>
                <a:solidFill>
                  <a:schemeClr val="tx1"/>
                </a:solidFill>
                <a:latin typeface="Arial" panose="020B0604020202020204" pitchFamily="34" charset="0"/>
                <a:ea typeface="ＭＳ Ｐゴシック" panose="020B0600070205080204" pitchFamily="34" charset="-128"/>
                <a:cs typeface="ＭＳ Ｐゴシック" panose="020B0600070205080204" pitchFamily="34" charset="-128"/>
              </a:defRPr>
            </a:lvl1pPr>
            <a:lvl2pPr marL="742950" indent="-285750" defTabSz="931863">
              <a:defRPr>
                <a:solidFill>
                  <a:schemeClr val="tx1"/>
                </a:solidFill>
                <a:latin typeface="Arial" panose="020B0604020202020204" pitchFamily="34" charset="0"/>
                <a:ea typeface="ＭＳ Ｐゴシック" panose="020B0600070205080204" pitchFamily="34" charset="-128"/>
                <a:cs typeface="ＭＳ Ｐゴシック" panose="020B0600070205080204" pitchFamily="34" charset="-128"/>
              </a:defRPr>
            </a:lvl2pPr>
            <a:lvl3pPr marL="1143000" indent="-228600" defTabSz="931863">
              <a:defRPr>
                <a:solidFill>
                  <a:schemeClr val="tx1"/>
                </a:solidFill>
                <a:latin typeface="Arial" panose="020B0604020202020204" pitchFamily="34" charset="0"/>
                <a:ea typeface="ＭＳ Ｐゴシック" panose="020B0600070205080204" pitchFamily="34" charset="-128"/>
                <a:cs typeface="ＭＳ Ｐゴシック" panose="020B0600070205080204" pitchFamily="34" charset="-128"/>
              </a:defRPr>
            </a:lvl3pPr>
            <a:lvl4pPr marL="1600200" indent="-228600" defTabSz="931863">
              <a:defRPr>
                <a:solidFill>
                  <a:schemeClr val="tx1"/>
                </a:solidFill>
                <a:latin typeface="Arial" panose="020B0604020202020204" pitchFamily="34" charset="0"/>
                <a:ea typeface="ＭＳ Ｐゴシック" panose="020B0600070205080204" pitchFamily="34" charset="-128"/>
                <a:cs typeface="ＭＳ Ｐゴシック" panose="020B0600070205080204" pitchFamily="34" charset="-128"/>
              </a:defRPr>
            </a:lvl4pPr>
            <a:lvl5pPr marL="2057400" indent="-228600" defTabSz="931863">
              <a:defRPr>
                <a:solidFill>
                  <a:schemeClr val="tx1"/>
                </a:solidFill>
                <a:latin typeface="Arial" panose="020B0604020202020204" pitchFamily="34" charset="0"/>
                <a:ea typeface="ＭＳ Ｐゴシック" panose="020B0600070205080204" pitchFamily="34" charset="-128"/>
                <a:cs typeface="ＭＳ Ｐゴシック" panose="020B0600070205080204" pitchFamily="34" charset="-128"/>
              </a:defRPr>
            </a:lvl5pPr>
            <a:lvl6pPr marL="2514600" indent="-228600" defTabSz="931863"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cs typeface="ＭＳ Ｐゴシック" panose="020B0600070205080204" pitchFamily="34" charset="-128"/>
              </a:defRPr>
            </a:lvl6pPr>
            <a:lvl7pPr marL="2971800" indent="-228600" defTabSz="931863"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cs typeface="ＭＳ Ｐゴシック" panose="020B0600070205080204" pitchFamily="34" charset="-128"/>
              </a:defRPr>
            </a:lvl7pPr>
            <a:lvl8pPr marL="3429000" indent="-228600" defTabSz="931863"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cs typeface="ＭＳ Ｐゴシック" panose="020B0600070205080204" pitchFamily="34" charset="-128"/>
              </a:defRPr>
            </a:lvl8pPr>
            <a:lvl9pPr marL="3886200" indent="-228600" defTabSz="931863"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cs typeface="ＭＳ Ｐゴシック" panose="020B0600070205080204" pitchFamily="34" charset="-128"/>
              </a:defRPr>
            </a:lvl9pPr>
          </a:lstStyle>
          <a:p>
            <a:fld id="{891AD8B1-4FF8-7E41-B38A-B58CC2109E52}" type="slidenum">
              <a:rPr lang="en-US" altLang="en-US" smtClean="0"/>
              <a:pPr/>
              <a:t>2</a:t>
            </a:fld>
            <a:endParaRPr lang="en-US" altLang="en-US"/>
          </a:p>
        </p:txBody>
      </p:sp>
    </p:spTree>
    <p:extLst>
      <p:ext uri="{BB962C8B-B14F-4D97-AF65-F5344CB8AC3E}">
        <p14:creationId xmlns:p14="http://schemas.microsoft.com/office/powerpoint/2010/main" val="325374496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p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5" name="Google Shape;275;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p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7" name="Google Shape;287;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p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0" name="Google Shape;300;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p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8" name="Google Shape;308;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p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5" name="Google Shape;315;p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p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2" name="Google Shape;322;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p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0" name="Google Shape;330;p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p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8" name="Google Shape;338;p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p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5" name="Google Shape;345;p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p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0" name="Google Shape;350;p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
        <p:cNvGrpSpPr/>
        <p:nvPr/>
      </p:nvGrpSpPr>
      <p:grpSpPr>
        <a:xfrm>
          <a:off x="0" y="0"/>
          <a:ext cx="0" cy="0"/>
          <a:chOff x="0" y="0"/>
          <a:chExt cx="0" cy="0"/>
        </a:xfrm>
      </p:grpSpPr>
      <p:sp>
        <p:nvSpPr>
          <p:cNvPr id="29" name="Shape 2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 name="Shape 3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61080684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p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0" name="Google Shape;360;p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p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3" name="Google Shape;373;p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Google Shape;379;p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0" name="Google Shape;380;p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p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5" name="Google Shape;385;p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p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5" name="Google Shape;395;p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p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4" name="Google Shape;404;p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p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11" name="Google Shape;411;p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p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18" name="Google Shape;418;p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p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4" name="Google Shape;424;p3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Google Shape;430;p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31" name="Google Shape;431;p3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7" name="Google Shape;147;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p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38" name="Google Shape;438;p3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Google Shape;444;p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45" name="Google Shape;445;p3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
        <p:cNvGrpSpPr/>
        <p:nvPr/>
      </p:nvGrpSpPr>
      <p:grpSpPr>
        <a:xfrm>
          <a:off x="0" y="0"/>
          <a:ext cx="0" cy="0"/>
          <a:chOff x="0" y="0"/>
          <a:chExt cx="0" cy="0"/>
        </a:xfrm>
      </p:grpSpPr>
      <p:sp>
        <p:nvSpPr>
          <p:cNvPr id="451" name="Google Shape;451;p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52" name="Google Shape;452;p3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5"/>
        <p:cNvGrpSpPr/>
        <p:nvPr/>
      </p:nvGrpSpPr>
      <p:grpSpPr>
        <a:xfrm>
          <a:off x="0" y="0"/>
          <a:ext cx="0" cy="0"/>
          <a:chOff x="0" y="0"/>
          <a:chExt cx="0" cy="0"/>
        </a:xfrm>
      </p:grpSpPr>
      <p:sp>
        <p:nvSpPr>
          <p:cNvPr id="456" name="Google Shape;456;p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57" name="Google Shape;457;p3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p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64" name="Google Shape;464;p4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p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73" name="Google Shape;473;p4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p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78" name="Google Shape;478;p4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p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86" name="Google Shape;486;p4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p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95" name="Google Shape;495;p4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8"/>
        <p:cNvGrpSpPr/>
        <p:nvPr/>
      </p:nvGrpSpPr>
      <p:grpSpPr>
        <a:xfrm>
          <a:off x="0" y="0"/>
          <a:ext cx="0" cy="0"/>
          <a:chOff x="0" y="0"/>
          <a:chExt cx="0" cy="0"/>
        </a:xfrm>
      </p:grpSpPr>
      <p:sp>
        <p:nvSpPr>
          <p:cNvPr id="499" name="Google Shape;499;p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00" name="Google Shape;500;p4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3" name="Google Shape;153;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
        <p:cNvGrpSpPr/>
        <p:nvPr/>
      </p:nvGrpSpPr>
      <p:grpSpPr>
        <a:xfrm>
          <a:off x="0" y="0"/>
          <a:ext cx="0" cy="0"/>
          <a:chOff x="0" y="0"/>
          <a:chExt cx="0" cy="0"/>
        </a:xfrm>
      </p:grpSpPr>
      <p:sp>
        <p:nvSpPr>
          <p:cNvPr id="507" name="Google Shape;507;p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08" name="Google Shape;508;p4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p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17" name="Google Shape;517;p4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2"/>
        <p:cNvGrpSpPr/>
        <p:nvPr/>
      </p:nvGrpSpPr>
      <p:grpSpPr>
        <a:xfrm>
          <a:off x="0" y="0"/>
          <a:ext cx="0" cy="0"/>
          <a:chOff x="0" y="0"/>
          <a:chExt cx="0" cy="0"/>
        </a:xfrm>
      </p:grpSpPr>
      <p:sp>
        <p:nvSpPr>
          <p:cNvPr id="523" name="Google Shape;523;p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4" name="Google Shape;524;p4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9"/>
        <p:cNvGrpSpPr/>
        <p:nvPr/>
      </p:nvGrpSpPr>
      <p:grpSpPr>
        <a:xfrm>
          <a:off x="0" y="0"/>
          <a:ext cx="0" cy="0"/>
          <a:chOff x="0" y="0"/>
          <a:chExt cx="0" cy="0"/>
        </a:xfrm>
      </p:grpSpPr>
      <p:sp>
        <p:nvSpPr>
          <p:cNvPr id="530" name="Google Shape;530;p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1" name="Google Shape;531;p4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p:cNvGrpSpPr/>
        <p:nvPr/>
      </p:nvGrpSpPr>
      <p:grpSpPr>
        <a:xfrm>
          <a:off x="0" y="0"/>
          <a:ext cx="0" cy="0"/>
          <a:chOff x="0" y="0"/>
          <a:chExt cx="0" cy="0"/>
        </a:xfrm>
      </p:grpSpPr>
      <p:sp>
        <p:nvSpPr>
          <p:cNvPr id="537" name="Google Shape;537;p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8" name="Google Shape;538;p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Google Shape;544;p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45" name="Google Shape;545;p5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
        <p:cNvGrpSpPr/>
        <p:nvPr/>
      </p:nvGrpSpPr>
      <p:grpSpPr>
        <a:xfrm>
          <a:off x="0" y="0"/>
          <a:ext cx="0" cy="0"/>
          <a:chOff x="0" y="0"/>
          <a:chExt cx="0" cy="0"/>
        </a:xfrm>
      </p:grpSpPr>
      <p:sp>
        <p:nvSpPr>
          <p:cNvPr id="551" name="Google Shape;551;p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52" name="Google Shape;552;p5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7"/>
        <p:cNvGrpSpPr/>
        <p:nvPr/>
      </p:nvGrpSpPr>
      <p:grpSpPr>
        <a:xfrm>
          <a:off x="0" y="0"/>
          <a:ext cx="0" cy="0"/>
          <a:chOff x="0" y="0"/>
          <a:chExt cx="0" cy="0"/>
        </a:xfrm>
      </p:grpSpPr>
      <p:sp>
        <p:nvSpPr>
          <p:cNvPr id="558" name="Google Shape;558;p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59" name="Google Shape;559;p5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3"/>
        <p:cNvGrpSpPr/>
        <p:nvPr/>
      </p:nvGrpSpPr>
      <p:grpSpPr>
        <a:xfrm>
          <a:off x="0" y="0"/>
          <a:ext cx="0" cy="0"/>
          <a:chOff x="0" y="0"/>
          <a:chExt cx="0" cy="0"/>
        </a:xfrm>
      </p:grpSpPr>
      <p:sp>
        <p:nvSpPr>
          <p:cNvPr id="564" name="Google Shape;564;p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5" name="Google Shape;565;p5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9"/>
        <p:cNvGrpSpPr/>
        <p:nvPr/>
      </p:nvGrpSpPr>
      <p:grpSpPr>
        <a:xfrm>
          <a:off x="0" y="0"/>
          <a:ext cx="0" cy="0"/>
          <a:chOff x="0" y="0"/>
          <a:chExt cx="0" cy="0"/>
        </a:xfrm>
      </p:grpSpPr>
      <p:sp>
        <p:nvSpPr>
          <p:cNvPr id="570" name="Google Shape;570;p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71" name="Google Shape;571;p5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7" name="Google Shape;147;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dirty="0"/>
              <a:t>In addition to configuration and users, you must also back up your data. This applies to both cases and must be recorded separately.</a:t>
            </a:r>
          </a:p>
          <a:p>
            <a:pPr marL="0" marR="0" lvl="0" indent="0" algn="l" defTabSz="914400" rtl="0" eaLnBrk="1" fontAlgn="auto" latinLnBrk="0" hangingPunct="1">
              <a:lnSpc>
                <a:spcPct val="100000"/>
              </a:lnSpc>
              <a:spcBef>
                <a:spcPts val="0"/>
              </a:spcBef>
              <a:spcAft>
                <a:spcPts val="0"/>
              </a:spcAft>
              <a:buClrTx/>
              <a:buSzTx/>
              <a:buFontTx/>
              <a:buNone/>
              <a:tabLst/>
              <a:defRPr/>
            </a:pPr>
            <a:r>
              <a:rPr lang="en" dirty="0"/>
              <a:t>Go in the cases, click on the actions, then export JSON. Name the file as Country Name and Date and save it. Do the same in the Incidents section to record incident data.</a:t>
            </a:r>
          </a:p>
          <a:p>
            <a:pPr marL="0" marR="0" lvl="0" indent="0" algn="l" defTabSz="914400" rtl="0" eaLnBrk="1" fontAlgn="auto" latinLnBrk="0" hangingPunct="1">
              <a:lnSpc>
                <a:spcPct val="100000"/>
              </a:lnSpc>
              <a:spcBef>
                <a:spcPts val="0"/>
              </a:spcBef>
              <a:spcAft>
                <a:spcPts val="0"/>
              </a:spcAft>
              <a:buClrTx/>
              <a:buSzTx/>
              <a:buFontTx/>
              <a:buNone/>
              <a:tabLst/>
              <a:defRPr/>
            </a:pPr>
            <a:r>
              <a:rPr lang="en" dirty="0"/>
              <a:t>This should be done once a month.</a:t>
            </a:r>
          </a:p>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118389543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Google Shape;576;p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77" name="Google Shape;577;p5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1"/>
        <p:cNvGrpSpPr/>
        <p:nvPr/>
      </p:nvGrpSpPr>
      <p:grpSpPr>
        <a:xfrm>
          <a:off x="0" y="0"/>
          <a:ext cx="0" cy="0"/>
          <a:chOff x="0" y="0"/>
          <a:chExt cx="0" cy="0"/>
        </a:xfrm>
      </p:grpSpPr>
      <p:sp>
        <p:nvSpPr>
          <p:cNvPr id="582" name="Google Shape;582;p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3" name="Google Shape;583;p5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6"/>
        <p:cNvGrpSpPr/>
        <p:nvPr/>
      </p:nvGrpSpPr>
      <p:grpSpPr>
        <a:xfrm>
          <a:off x="0" y="0"/>
          <a:ext cx="0" cy="0"/>
          <a:chOff x="0" y="0"/>
          <a:chExt cx="0" cy="0"/>
        </a:xfrm>
      </p:grpSpPr>
      <p:sp>
        <p:nvSpPr>
          <p:cNvPr id="587" name="Google Shape;587;p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8" name="Google Shape;588;p5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Google Shape;595;p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96" name="Google Shape;596;p5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
        <p:cNvGrpSpPr/>
        <p:nvPr/>
      </p:nvGrpSpPr>
      <p:grpSpPr>
        <a:xfrm>
          <a:off x="0" y="0"/>
          <a:ext cx="0" cy="0"/>
          <a:chOff x="0" y="0"/>
          <a:chExt cx="0" cy="0"/>
        </a:xfrm>
      </p:grpSpPr>
      <p:sp>
        <p:nvSpPr>
          <p:cNvPr id="602" name="Google Shape;602;p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03" name="Google Shape;603;p6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6"/>
        <p:cNvGrpSpPr/>
        <p:nvPr/>
      </p:nvGrpSpPr>
      <p:grpSpPr>
        <a:xfrm>
          <a:off x="0" y="0"/>
          <a:ext cx="0" cy="0"/>
          <a:chOff x="0" y="0"/>
          <a:chExt cx="0" cy="0"/>
        </a:xfrm>
      </p:grpSpPr>
      <p:sp>
        <p:nvSpPr>
          <p:cNvPr id="607" name="Google Shape;607;p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08" name="Google Shape;608;p6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4"/>
        <p:cNvGrpSpPr/>
        <p:nvPr/>
      </p:nvGrpSpPr>
      <p:grpSpPr>
        <a:xfrm>
          <a:off x="0" y="0"/>
          <a:ext cx="0" cy="0"/>
          <a:chOff x="0" y="0"/>
          <a:chExt cx="0" cy="0"/>
        </a:xfrm>
      </p:grpSpPr>
      <p:sp>
        <p:nvSpPr>
          <p:cNvPr id="615" name="Google Shape;615;p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16" name="Google Shape;616;p6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
        <p:cNvGrpSpPr/>
        <p:nvPr/>
      </p:nvGrpSpPr>
      <p:grpSpPr>
        <a:xfrm>
          <a:off x="0" y="0"/>
          <a:ext cx="0" cy="0"/>
          <a:chOff x="0" y="0"/>
          <a:chExt cx="0" cy="0"/>
        </a:xfrm>
      </p:grpSpPr>
      <p:sp>
        <p:nvSpPr>
          <p:cNvPr id="623" name="Google Shape;623;p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4" name="Google Shape;624;p6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0"/>
        <p:cNvGrpSpPr/>
        <p:nvPr/>
      </p:nvGrpSpPr>
      <p:grpSpPr>
        <a:xfrm>
          <a:off x="0" y="0"/>
          <a:ext cx="0" cy="0"/>
          <a:chOff x="0" y="0"/>
          <a:chExt cx="0" cy="0"/>
        </a:xfrm>
      </p:grpSpPr>
      <p:sp>
        <p:nvSpPr>
          <p:cNvPr id="631" name="Google Shape;631;p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32" name="Google Shape;632;p6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7"/>
        <p:cNvGrpSpPr/>
        <p:nvPr/>
      </p:nvGrpSpPr>
      <p:grpSpPr>
        <a:xfrm>
          <a:off x="0" y="0"/>
          <a:ext cx="0" cy="0"/>
          <a:chOff x="0" y="0"/>
          <a:chExt cx="0" cy="0"/>
        </a:xfrm>
      </p:grpSpPr>
      <p:sp>
        <p:nvSpPr>
          <p:cNvPr id="638" name="Google Shape;638;p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39" name="Google Shape;639;p6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7" name="Google Shape;147;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dirty="0"/>
              <a:t>In addition to configuration and users, you must also back up your data. This applies to both cases and must be recorded separately.</a:t>
            </a:r>
          </a:p>
          <a:p>
            <a:pPr marL="0" marR="0" lvl="0" indent="0" algn="l" defTabSz="914400" rtl="0" eaLnBrk="1" fontAlgn="auto" latinLnBrk="0" hangingPunct="1">
              <a:lnSpc>
                <a:spcPct val="100000"/>
              </a:lnSpc>
              <a:spcBef>
                <a:spcPts val="0"/>
              </a:spcBef>
              <a:spcAft>
                <a:spcPts val="0"/>
              </a:spcAft>
              <a:buClrTx/>
              <a:buSzTx/>
              <a:buFontTx/>
              <a:buNone/>
              <a:tabLst/>
              <a:defRPr/>
            </a:pPr>
            <a:r>
              <a:rPr lang="en" dirty="0"/>
              <a:t>Go in the cases, click on the actions, then export JSON. Name the file as Country Name and Date and save it. Do the same in the Incidents section to record incident data.</a:t>
            </a:r>
          </a:p>
          <a:p>
            <a:pPr marL="0" marR="0" lvl="0" indent="0" algn="l" defTabSz="914400" rtl="0" eaLnBrk="1" fontAlgn="auto" latinLnBrk="0" hangingPunct="1">
              <a:lnSpc>
                <a:spcPct val="100000"/>
              </a:lnSpc>
              <a:spcBef>
                <a:spcPts val="0"/>
              </a:spcBef>
              <a:spcAft>
                <a:spcPts val="0"/>
              </a:spcAft>
              <a:buClrTx/>
              <a:buSzTx/>
              <a:buFontTx/>
              <a:buNone/>
              <a:tabLst/>
              <a:defRPr/>
            </a:pPr>
            <a:r>
              <a:rPr lang="en" dirty="0"/>
              <a:t>This should be done once a month.</a:t>
            </a:r>
          </a:p>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379333409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5"/>
        <p:cNvGrpSpPr/>
        <p:nvPr/>
      </p:nvGrpSpPr>
      <p:grpSpPr>
        <a:xfrm>
          <a:off x="0" y="0"/>
          <a:ext cx="0" cy="0"/>
          <a:chOff x="0" y="0"/>
          <a:chExt cx="0" cy="0"/>
        </a:xfrm>
      </p:grpSpPr>
      <p:sp>
        <p:nvSpPr>
          <p:cNvPr id="646" name="Google Shape;646;p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47" name="Google Shape;647;p6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9"/>
        <p:cNvGrpSpPr/>
        <p:nvPr/>
      </p:nvGrpSpPr>
      <p:grpSpPr>
        <a:xfrm>
          <a:off x="0" y="0"/>
          <a:ext cx="0" cy="0"/>
          <a:chOff x="0" y="0"/>
          <a:chExt cx="0" cy="0"/>
        </a:xfrm>
      </p:grpSpPr>
      <p:sp>
        <p:nvSpPr>
          <p:cNvPr id="670" name="Google Shape;670;p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71" name="Google Shape;671;p6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6"/>
        <p:cNvGrpSpPr/>
        <p:nvPr/>
      </p:nvGrpSpPr>
      <p:grpSpPr>
        <a:xfrm>
          <a:off x="0" y="0"/>
          <a:ext cx="0" cy="0"/>
          <a:chOff x="0" y="0"/>
          <a:chExt cx="0" cy="0"/>
        </a:xfrm>
      </p:grpSpPr>
      <p:sp>
        <p:nvSpPr>
          <p:cNvPr id="677" name="Google Shape;677;p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78" name="Google Shape;678;p7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p:cNvGrpSpPr/>
        <p:nvPr/>
      </p:nvGrpSpPr>
      <p:grpSpPr>
        <a:xfrm>
          <a:off x="0" y="0"/>
          <a:ext cx="0" cy="0"/>
          <a:chOff x="0" y="0"/>
          <a:chExt cx="0" cy="0"/>
        </a:xfrm>
      </p:grpSpPr>
      <p:sp>
        <p:nvSpPr>
          <p:cNvPr id="684" name="Google Shape;684;p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85" name="Google Shape;685;p7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0"/>
        <p:cNvGrpSpPr/>
        <p:nvPr/>
      </p:nvGrpSpPr>
      <p:grpSpPr>
        <a:xfrm>
          <a:off x="0" y="0"/>
          <a:ext cx="0" cy="0"/>
          <a:chOff x="0" y="0"/>
          <a:chExt cx="0" cy="0"/>
        </a:xfrm>
      </p:grpSpPr>
      <p:sp>
        <p:nvSpPr>
          <p:cNvPr id="691" name="Google Shape;691;p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92" name="Google Shape;692;p7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7"/>
        <p:cNvGrpSpPr/>
        <p:nvPr/>
      </p:nvGrpSpPr>
      <p:grpSpPr>
        <a:xfrm>
          <a:off x="0" y="0"/>
          <a:ext cx="0" cy="0"/>
          <a:chOff x="0" y="0"/>
          <a:chExt cx="0" cy="0"/>
        </a:xfrm>
      </p:grpSpPr>
      <p:sp>
        <p:nvSpPr>
          <p:cNvPr id="698" name="Google Shape;698;p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99" name="Google Shape;699;p7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4"/>
        <p:cNvGrpSpPr/>
        <p:nvPr/>
      </p:nvGrpSpPr>
      <p:grpSpPr>
        <a:xfrm>
          <a:off x="0" y="0"/>
          <a:ext cx="0" cy="0"/>
          <a:chOff x="0" y="0"/>
          <a:chExt cx="0" cy="0"/>
        </a:xfrm>
      </p:grpSpPr>
      <p:sp>
        <p:nvSpPr>
          <p:cNvPr id="705" name="Google Shape;705;p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06" name="Google Shape;706;p7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4"/>
        <p:cNvGrpSpPr/>
        <p:nvPr/>
      </p:nvGrpSpPr>
      <p:grpSpPr>
        <a:xfrm>
          <a:off x="0" y="0"/>
          <a:ext cx="0" cy="0"/>
          <a:chOff x="0" y="0"/>
          <a:chExt cx="0" cy="0"/>
        </a:xfrm>
      </p:grpSpPr>
      <p:sp>
        <p:nvSpPr>
          <p:cNvPr id="715" name="Google Shape;715;p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16" name="Google Shape;716;p7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2"/>
        <p:cNvGrpSpPr/>
        <p:nvPr/>
      </p:nvGrpSpPr>
      <p:grpSpPr>
        <a:xfrm>
          <a:off x="0" y="0"/>
          <a:ext cx="0" cy="0"/>
          <a:chOff x="0" y="0"/>
          <a:chExt cx="0" cy="0"/>
        </a:xfrm>
      </p:grpSpPr>
      <p:sp>
        <p:nvSpPr>
          <p:cNvPr id="723" name="Google Shape;723;p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24" name="Google Shape;724;p7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7"/>
        <p:cNvGrpSpPr/>
        <p:nvPr/>
      </p:nvGrpSpPr>
      <p:grpSpPr>
        <a:xfrm>
          <a:off x="0" y="0"/>
          <a:ext cx="0" cy="0"/>
          <a:chOff x="0" y="0"/>
          <a:chExt cx="0" cy="0"/>
        </a:xfrm>
      </p:grpSpPr>
      <p:sp>
        <p:nvSpPr>
          <p:cNvPr id="728" name="Google Shape;728;p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29" name="Google Shape;729;p7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p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9" name="Google Shape;159;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p:cNvGrpSpPr/>
        <p:nvPr/>
      </p:nvGrpSpPr>
      <p:grpSpPr>
        <a:xfrm>
          <a:off x="0" y="0"/>
          <a:ext cx="0" cy="0"/>
          <a:chOff x="0" y="0"/>
          <a:chExt cx="0" cy="0"/>
        </a:xfrm>
      </p:grpSpPr>
      <p:sp>
        <p:nvSpPr>
          <p:cNvPr id="733" name="Google Shape;733;p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34" name="Google Shape;734;p7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7"/>
        <p:cNvGrpSpPr/>
        <p:nvPr/>
      </p:nvGrpSpPr>
      <p:grpSpPr>
        <a:xfrm>
          <a:off x="0" y="0"/>
          <a:ext cx="0" cy="0"/>
          <a:chOff x="0" y="0"/>
          <a:chExt cx="0" cy="0"/>
        </a:xfrm>
      </p:grpSpPr>
      <p:sp>
        <p:nvSpPr>
          <p:cNvPr id="738" name="Google Shape;738;p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39" name="Google Shape;739;p7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2"/>
        <p:cNvGrpSpPr/>
        <p:nvPr/>
      </p:nvGrpSpPr>
      <p:grpSpPr>
        <a:xfrm>
          <a:off x="0" y="0"/>
          <a:ext cx="0" cy="0"/>
          <a:chOff x="0" y="0"/>
          <a:chExt cx="0" cy="0"/>
        </a:xfrm>
      </p:grpSpPr>
      <p:sp>
        <p:nvSpPr>
          <p:cNvPr id="743" name="Google Shape;743;p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44" name="Google Shape;744;p8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7"/>
        <p:cNvGrpSpPr/>
        <p:nvPr/>
      </p:nvGrpSpPr>
      <p:grpSpPr>
        <a:xfrm>
          <a:off x="0" y="0"/>
          <a:ext cx="0" cy="0"/>
          <a:chOff x="0" y="0"/>
          <a:chExt cx="0" cy="0"/>
        </a:xfrm>
      </p:grpSpPr>
      <p:sp>
        <p:nvSpPr>
          <p:cNvPr id="748" name="Google Shape;748;p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49" name="Google Shape;749;p8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6"/>
        <p:cNvGrpSpPr/>
        <p:nvPr/>
      </p:nvGrpSpPr>
      <p:grpSpPr>
        <a:xfrm>
          <a:off x="0" y="0"/>
          <a:ext cx="0" cy="0"/>
          <a:chOff x="0" y="0"/>
          <a:chExt cx="0" cy="0"/>
        </a:xfrm>
      </p:grpSpPr>
      <p:sp>
        <p:nvSpPr>
          <p:cNvPr id="757" name="Google Shape;757;p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58" name="Google Shape;758;p8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4"/>
        <p:cNvGrpSpPr/>
        <p:nvPr/>
      </p:nvGrpSpPr>
      <p:grpSpPr>
        <a:xfrm>
          <a:off x="0" y="0"/>
          <a:ext cx="0" cy="0"/>
          <a:chOff x="0" y="0"/>
          <a:chExt cx="0" cy="0"/>
        </a:xfrm>
      </p:grpSpPr>
      <p:sp>
        <p:nvSpPr>
          <p:cNvPr id="765" name="Google Shape;765;p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66" name="Google Shape;766;p8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2"/>
        <p:cNvGrpSpPr/>
        <p:nvPr/>
      </p:nvGrpSpPr>
      <p:grpSpPr>
        <a:xfrm>
          <a:off x="0" y="0"/>
          <a:ext cx="0" cy="0"/>
          <a:chOff x="0" y="0"/>
          <a:chExt cx="0" cy="0"/>
        </a:xfrm>
      </p:grpSpPr>
      <p:sp>
        <p:nvSpPr>
          <p:cNvPr id="773" name="Google Shape;773;p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74" name="Google Shape;774;p8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0"/>
        <p:cNvGrpSpPr/>
        <p:nvPr/>
      </p:nvGrpSpPr>
      <p:grpSpPr>
        <a:xfrm>
          <a:off x="0" y="0"/>
          <a:ext cx="0" cy="0"/>
          <a:chOff x="0" y="0"/>
          <a:chExt cx="0" cy="0"/>
        </a:xfrm>
      </p:grpSpPr>
      <p:sp>
        <p:nvSpPr>
          <p:cNvPr id="781" name="Google Shape;781;p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82" name="Google Shape;782;p8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8"/>
        <p:cNvGrpSpPr/>
        <p:nvPr/>
      </p:nvGrpSpPr>
      <p:grpSpPr>
        <a:xfrm>
          <a:off x="0" y="0"/>
          <a:ext cx="0" cy="0"/>
          <a:chOff x="0" y="0"/>
          <a:chExt cx="0" cy="0"/>
        </a:xfrm>
      </p:grpSpPr>
      <p:sp>
        <p:nvSpPr>
          <p:cNvPr id="789" name="Google Shape;789;p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90" name="Google Shape;790;p8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5"/>
        <p:cNvGrpSpPr/>
        <p:nvPr/>
      </p:nvGrpSpPr>
      <p:grpSpPr>
        <a:xfrm>
          <a:off x="0" y="0"/>
          <a:ext cx="0" cy="0"/>
          <a:chOff x="0" y="0"/>
          <a:chExt cx="0" cy="0"/>
        </a:xfrm>
      </p:grpSpPr>
      <p:sp>
        <p:nvSpPr>
          <p:cNvPr id="796" name="Google Shape;796;p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97" name="Google Shape;797;p8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p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4" name="Google Shape;164;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4"/>
        <p:cNvGrpSpPr/>
        <p:nvPr/>
      </p:nvGrpSpPr>
      <p:grpSpPr>
        <a:xfrm>
          <a:off x="0" y="0"/>
          <a:ext cx="0" cy="0"/>
          <a:chOff x="0" y="0"/>
          <a:chExt cx="0" cy="0"/>
        </a:xfrm>
      </p:grpSpPr>
      <p:sp>
        <p:nvSpPr>
          <p:cNvPr id="805" name="Google Shape;805;p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06" name="Google Shape;806;p8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2"/>
        <p:cNvGrpSpPr/>
        <p:nvPr/>
      </p:nvGrpSpPr>
      <p:grpSpPr>
        <a:xfrm>
          <a:off x="0" y="0"/>
          <a:ext cx="0" cy="0"/>
          <a:chOff x="0" y="0"/>
          <a:chExt cx="0" cy="0"/>
        </a:xfrm>
      </p:grpSpPr>
      <p:sp>
        <p:nvSpPr>
          <p:cNvPr id="813" name="Google Shape;813;p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14" name="Google Shape;814;p8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9"/>
        <p:cNvGrpSpPr/>
        <p:nvPr/>
      </p:nvGrpSpPr>
      <p:grpSpPr>
        <a:xfrm>
          <a:off x="0" y="0"/>
          <a:ext cx="0" cy="0"/>
          <a:chOff x="0" y="0"/>
          <a:chExt cx="0" cy="0"/>
        </a:xfrm>
      </p:grpSpPr>
      <p:sp>
        <p:nvSpPr>
          <p:cNvPr id="820" name="Google Shape;820;p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21" name="Google Shape;821;p9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7"/>
        <p:cNvGrpSpPr/>
        <p:nvPr/>
      </p:nvGrpSpPr>
      <p:grpSpPr>
        <a:xfrm>
          <a:off x="0" y="0"/>
          <a:ext cx="0" cy="0"/>
          <a:chOff x="0" y="0"/>
          <a:chExt cx="0" cy="0"/>
        </a:xfrm>
      </p:grpSpPr>
      <p:sp>
        <p:nvSpPr>
          <p:cNvPr id="828" name="Google Shape;828;p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29" name="Google Shape;829;p9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4"/>
        <p:cNvGrpSpPr/>
        <p:nvPr/>
      </p:nvGrpSpPr>
      <p:grpSpPr>
        <a:xfrm>
          <a:off x="0" y="0"/>
          <a:ext cx="0" cy="0"/>
          <a:chOff x="0" y="0"/>
          <a:chExt cx="0" cy="0"/>
        </a:xfrm>
      </p:grpSpPr>
      <p:sp>
        <p:nvSpPr>
          <p:cNvPr id="835" name="Google Shape;835;p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36" name="Google Shape;836;p9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r>
              <a:rPr lang="fr-FR" dirty="0"/>
              <a:t>Use the case </a:t>
            </a:r>
            <a:r>
              <a:rPr lang="fr-FR"/>
              <a:t>study</a:t>
            </a:r>
          </a:p>
        </p:txBody>
      </p:sp>
    </p:spTree>
    <p:extLst>
      <p:ext uri="{BB962C8B-B14F-4D97-AF65-F5344CB8AC3E}">
        <p14:creationId xmlns:p14="http://schemas.microsoft.com/office/powerpoint/2010/main" val="18230293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cxnSp>
        <p:nvCxnSpPr>
          <p:cNvPr id="10" name="Google Shape;10;p2"/>
          <p:cNvCxnSpPr/>
          <p:nvPr/>
        </p:nvCxnSpPr>
        <p:spPr>
          <a:xfrm>
            <a:off x="7007735" y="3176888"/>
            <a:ext cx="562200" cy="0"/>
          </a:xfrm>
          <a:prstGeom prst="straightConnector1">
            <a:avLst/>
          </a:prstGeom>
          <a:noFill/>
          <a:ln w="76200" cap="flat" cmpd="sng">
            <a:solidFill>
              <a:schemeClr val="lt2"/>
            </a:solidFill>
            <a:prstDash val="solid"/>
            <a:round/>
            <a:headEnd type="none" w="sm" len="sm"/>
            <a:tailEnd type="none" w="sm" len="sm"/>
          </a:ln>
        </p:spPr>
      </p:cxnSp>
      <p:cxnSp>
        <p:nvCxnSpPr>
          <p:cNvPr id="11" name="Google Shape;11;p2"/>
          <p:cNvCxnSpPr/>
          <p:nvPr/>
        </p:nvCxnSpPr>
        <p:spPr>
          <a:xfrm>
            <a:off x="1575035" y="3158252"/>
            <a:ext cx="562200" cy="0"/>
          </a:xfrm>
          <a:prstGeom prst="straightConnector1">
            <a:avLst/>
          </a:prstGeom>
          <a:noFill/>
          <a:ln w="76200" cap="flat" cmpd="sng">
            <a:solidFill>
              <a:schemeClr val="lt2"/>
            </a:solidFill>
            <a:prstDash val="solid"/>
            <a:round/>
            <a:headEnd type="none" w="sm" len="sm"/>
            <a:tailEnd type="none" w="sm" len="sm"/>
          </a:ln>
        </p:spPr>
      </p:cxnSp>
      <p:grpSp>
        <p:nvGrpSpPr>
          <p:cNvPr id="12" name="Google Shape;12;p2"/>
          <p:cNvGrpSpPr/>
          <p:nvPr/>
        </p:nvGrpSpPr>
        <p:grpSpPr>
          <a:xfrm>
            <a:off x="1004144" y="1022025"/>
            <a:ext cx="7136669" cy="152400"/>
            <a:chOff x="1346429" y="1011300"/>
            <a:chExt cx="6452100" cy="152400"/>
          </a:xfrm>
        </p:grpSpPr>
        <p:cxnSp>
          <p:nvCxnSpPr>
            <p:cNvPr id="13" name="Google Shape;13;p2"/>
            <p:cNvCxnSpPr/>
            <p:nvPr/>
          </p:nvCxnSpPr>
          <p:spPr>
            <a:xfrm rot="10800000">
              <a:off x="1346429" y="1011300"/>
              <a:ext cx="6452100" cy="0"/>
            </a:xfrm>
            <a:prstGeom prst="straightConnector1">
              <a:avLst/>
            </a:prstGeom>
            <a:noFill/>
            <a:ln w="76200" cap="flat" cmpd="sng">
              <a:solidFill>
                <a:schemeClr val="accent3"/>
              </a:solidFill>
              <a:prstDash val="solid"/>
              <a:round/>
              <a:headEnd type="none" w="sm" len="sm"/>
              <a:tailEnd type="none" w="sm" len="sm"/>
            </a:ln>
          </p:spPr>
        </p:cxnSp>
        <p:cxnSp>
          <p:nvCxnSpPr>
            <p:cNvPr id="14" name="Google Shape;14;p2"/>
            <p:cNvCxnSpPr/>
            <p:nvPr/>
          </p:nvCxnSpPr>
          <p:spPr>
            <a:xfrm rot="10800000">
              <a:off x="1346429" y="1163700"/>
              <a:ext cx="6452100" cy="0"/>
            </a:xfrm>
            <a:prstGeom prst="straightConnector1">
              <a:avLst/>
            </a:prstGeom>
            <a:noFill/>
            <a:ln w="9525" cap="flat" cmpd="sng">
              <a:solidFill>
                <a:schemeClr val="accent3"/>
              </a:solidFill>
              <a:prstDash val="solid"/>
              <a:round/>
              <a:headEnd type="none" w="sm" len="sm"/>
              <a:tailEnd type="none" w="sm" len="sm"/>
            </a:ln>
          </p:spPr>
        </p:cxnSp>
      </p:grpSp>
      <p:grpSp>
        <p:nvGrpSpPr>
          <p:cNvPr id="15" name="Google Shape;15;p2"/>
          <p:cNvGrpSpPr/>
          <p:nvPr/>
        </p:nvGrpSpPr>
        <p:grpSpPr>
          <a:xfrm>
            <a:off x="1004151" y="3969100"/>
            <a:ext cx="7136669" cy="152400"/>
            <a:chOff x="1346435" y="3969088"/>
            <a:chExt cx="6452100" cy="152400"/>
          </a:xfrm>
        </p:grpSpPr>
        <p:cxnSp>
          <p:nvCxnSpPr>
            <p:cNvPr id="16" name="Google Shape;16;p2"/>
            <p:cNvCxnSpPr/>
            <p:nvPr/>
          </p:nvCxnSpPr>
          <p:spPr>
            <a:xfrm>
              <a:off x="1346435" y="4121488"/>
              <a:ext cx="6452100" cy="0"/>
            </a:xfrm>
            <a:prstGeom prst="straightConnector1">
              <a:avLst/>
            </a:prstGeom>
            <a:noFill/>
            <a:ln w="76200" cap="flat" cmpd="sng">
              <a:solidFill>
                <a:schemeClr val="accent3"/>
              </a:solidFill>
              <a:prstDash val="solid"/>
              <a:round/>
              <a:headEnd type="none" w="sm" len="sm"/>
              <a:tailEnd type="none" w="sm" len="sm"/>
            </a:ln>
          </p:spPr>
        </p:cxnSp>
        <p:cxnSp>
          <p:nvCxnSpPr>
            <p:cNvPr id="17" name="Google Shape;17;p2"/>
            <p:cNvCxnSpPr/>
            <p:nvPr/>
          </p:nvCxnSpPr>
          <p:spPr>
            <a:xfrm>
              <a:off x="1346435" y="3969088"/>
              <a:ext cx="6452100" cy="0"/>
            </a:xfrm>
            <a:prstGeom prst="straightConnector1">
              <a:avLst/>
            </a:prstGeom>
            <a:noFill/>
            <a:ln w="9525" cap="flat" cmpd="sng">
              <a:solidFill>
                <a:schemeClr val="accent3"/>
              </a:solidFill>
              <a:prstDash val="solid"/>
              <a:round/>
              <a:headEnd type="none" w="sm" len="sm"/>
              <a:tailEnd type="none" w="sm" len="sm"/>
            </a:ln>
          </p:spPr>
        </p:cxnSp>
      </p:grpSp>
      <p:sp>
        <p:nvSpPr>
          <p:cNvPr id="18" name="Google Shape;18;p2"/>
          <p:cNvSpPr txBox="1">
            <a:spLocks noGrp="1"/>
          </p:cNvSpPr>
          <p:nvPr>
            <p:ph type="ctrTitle"/>
          </p:nvPr>
        </p:nvSpPr>
        <p:spPr>
          <a:xfrm>
            <a:off x="1004150" y="1751764"/>
            <a:ext cx="7136700" cy="1022400"/>
          </a:xfrm>
          <a:prstGeom prst="rect">
            <a:avLst/>
          </a:prstGeom>
          <a:noFill/>
          <a:ln>
            <a:noFill/>
          </a:ln>
        </p:spPr>
        <p:txBody>
          <a:bodyPr spcFirstLastPara="1" wrap="square" lIns="91425" tIns="91425" rIns="91425" bIns="91425" anchor="b" anchorCtr="0"/>
          <a:lstStyle>
            <a:lvl1pPr lvl="0" algn="ctr">
              <a:lnSpc>
                <a:spcPct val="100000"/>
              </a:lnSpc>
              <a:spcBef>
                <a:spcPts val="0"/>
              </a:spcBef>
              <a:spcAft>
                <a:spcPts val="0"/>
              </a:spcAft>
              <a:buSzPts val="5400"/>
              <a:buNone/>
              <a:defRPr sz="5400"/>
            </a:lvl1pPr>
            <a:lvl2pPr lvl="1" algn="ctr">
              <a:lnSpc>
                <a:spcPct val="100000"/>
              </a:lnSpc>
              <a:spcBef>
                <a:spcPts val="0"/>
              </a:spcBef>
              <a:spcAft>
                <a:spcPts val="0"/>
              </a:spcAft>
              <a:buSzPts val="5400"/>
              <a:buNone/>
              <a:defRPr sz="5400"/>
            </a:lvl2pPr>
            <a:lvl3pPr lvl="2" algn="ctr">
              <a:lnSpc>
                <a:spcPct val="100000"/>
              </a:lnSpc>
              <a:spcBef>
                <a:spcPts val="0"/>
              </a:spcBef>
              <a:spcAft>
                <a:spcPts val="0"/>
              </a:spcAft>
              <a:buSzPts val="5400"/>
              <a:buNone/>
              <a:defRPr sz="5400"/>
            </a:lvl3pPr>
            <a:lvl4pPr lvl="3" algn="ctr">
              <a:lnSpc>
                <a:spcPct val="100000"/>
              </a:lnSpc>
              <a:spcBef>
                <a:spcPts val="0"/>
              </a:spcBef>
              <a:spcAft>
                <a:spcPts val="0"/>
              </a:spcAft>
              <a:buSzPts val="5400"/>
              <a:buNone/>
              <a:defRPr sz="5400"/>
            </a:lvl4pPr>
            <a:lvl5pPr lvl="4" algn="ctr">
              <a:lnSpc>
                <a:spcPct val="100000"/>
              </a:lnSpc>
              <a:spcBef>
                <a:spcPts val="0"/>
              </a:spcBef>
              <a:spcAft>
                <a:spcPts val="0"/>
              </a:spcAft>
              <a:buSzPts val="5400"/>
              <a:buNone/>
              <a:defRPr sz="5400"/>
            </a:lvl5pPr>
            <a:lvl6pPr lvl="5" algn="ctr">
              <a:lnSpc>
                <a:spcPct val="100000"/>
              </a:lnSpc>
              <a:spcBef>
                <a:spcPts val="0"/>
              </a:spcBef>
              <a:spcAft>
                <a:spcPts val="0"/>
              </a:spcAft>
              <a:buSzPts val="5400"/>
              <a:buNone/>
              <a:defRPr sz="5400"/>
            </a:lvl6pPr>
            <a:lvl7pPr lvl="6" algn="ctr">
              <a:lnSpc>
                <a:spcPct val="100000"/>
              </a:lnSpc>
              <a:spcBef>
                <a:spcPts val="0"/>
              </a:spcBef>
              <a:spcAft>
                <a:spcPts val="0"/>
              </a:spcAft>
              <a:buSzPts val="5400"/>
              <a:buNone/>
              <a:defRPr sz="5400"/>
            </a:lvl7pPr>
            <a:lvl8pPr lvl="7" algn="ctr">
              <a:lnSpc>
                <a:spcPct val="100000"/>
              </a:lnSpc>
              <a:spcBef>
                <a:spcPts val="0"/>
              </a:spcBef>
              <a:spcAft>
                <a:spcPts val="0"/>
              </a:spcAft>
              <a:buSzPts val="5400"/>
              <a:buNone/>
              <a:defRPr sz="5400"/>
            </a:lvl8pPr>
            <a:lvl9pPr lvl="8" algn="ctr">
              <a:lnSpc>
                <a:spcPct val="100000"/>
              </a:lnSpc>
              <a:spcBef>
                <a:spcPts val="0"/>
              </a:spcBef>
              <a:spcAft>
                <a:spcPts val="0"/>
              </a:spcAft>
              <a:buSzPts val="5400"/>
              <a:buNone/>
              <a:defRPr sz="5400"/>
            </a:lvl9pPr>
          </a:lstStyle>
          <a:p>
            <a:endParaRPr/>
          </a:p>
        </p:txBody>
      </p:sp>
      <p:sp>
        <p:nvSpPr>
          <p:cNvPr id="19" name="Google Shape;19;p2"/>
          <p:cNvSpPr txBox="1">
            <a:spLocks noGrp="1"/>
          </p:cNvSpPr>
          <p:nvPr>
            <p:ph type="subTitle" idx="1"/>
          </p:nvPr>
        </p:nvSpPr>
        <p:spPr>
          <a:xfrm>
            <a:off x="2137225" y="2850039"/>
            <a:ext cx="4870500" cy="792600"/>
          </a:xfrm>
          <a:prstGeom prst="rect">
            <a:avLst/>
          </a:prstGeom>
          <a:noFill/>
          <a:ln>
            <a:noFill/>
          </a:ln>
        </p:spPr>
        <p:txBody>
          <a:bodyPr spcFirstLastPara="1" wrap="square" lIns="91425" tIns="91425" rIns="91425" bIns="91425" anchor="t" anchorCtr="0"/>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a:endParaRPr/>
          </a:p>
        </p:txBody>
      </p:sp>
      <p:sp>
        <p:nvSpPr>
          <p:cNvPr id="20" name="Google Shape;20;p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5"/>
        <p:cNvGrpSpPr/>
        <p:nvPr/>
      </p:nvGrpSpPr>
      <p:grpSpPr>
        <a:xfrm>
          <a:off x="0" y="0"/>
          <a:ext cx="0" cy="0"/>
          <a:chOff x="0" y="0"/>
          <a:chExt cx="0" cy="0"/>
        </a:xfrm>
      </p:grpSpPr>
      <p:sp>
        <p:nvSpPr>
          <p:cNvPr id="56" name="Google Shape;56;p11"/>
          <p:cNvSpPr/>
          <p:nvPr/>
        </p:nvSpPr>
        <p:spPr>
          <a:xfrm>
            <a:off x="-75"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 name="Google Shape;57;p11"/>
          <p:cNvSpPr txBox="1">
            <a:spLocks noGrp="1"/>
          </p:cNvSpPr>
          <p:nvPr>
            <p:ph type="title" hasCustomPrompt="1"/>
          </p:nvPr>
        </p:nvSpPr>
        <p:spPr>
          <a:xfrm>
            <a:off x="311700" y="1304850"/>
            <a:ext cx="8520600" cy="1538400"/>
          </a:xfrm>
          <a:prstGeom prst="rect">
            <a:avLst/>
          </a:prstGeom>
          <a:noFill/>
          <a:ln>
            <a:noFill/>
          </a:ln>
        </p:spPr>
        <p:txBody>
          <a:bodyPr spcFirstLastPara="1" wrap="square" lIns="91425" tIns="91425" rIns="91425" bIns="91425" anchor="ctr" anchorCtr="0"/>
          <a:lstStyle>
            <a:lvl1pPr lvl="0" algn="ctr">
              <a:lnSpc>
                <a:spcPct val="100000"/>
              </a:lnSpc>
              <a:spcBef>
                <a:spcPts val="0"/>
              </a:spcBef>
              <a:spcAft>
                <a:spcPts val="0"/>
              </a:spcAft>
              <a:buClr>
                <a:schemeClr val="accent3"/>
              </a:buClr>
              <a:buSzPts val="13000"/>
              <a:buNone/>
              <a:defRPr sz="13000">
                <a:solidFill>
                  <a:schemeClr val="accent3"/>
                </a:solidFill>
              </a:defRPr>
            </a:lvl1pPr>
            <a:lvl2pPr lvl="1" algn="ctr">
              <a:lnSpc>
                <a:spcPct val="100000"/>
              </a:lnSpc>
              <a:spcBef>
                <a:spcPts val="0"/>
              </a:spcBef>
              <a:spcAft>
                <a:spcPts val="0"/>
              </a:spcAft>
              <a:buClr>
                <a:schemeClr val="accent3"/>
              </a:buClr>
              <a:buSzPts val="13000"/>
              <a:buNone/>
              <a:defRPr sz="13000">
                <a:solidFill>
                  <a:schemeClr val="accent3"/>
                </a:solidFill>
              </a:defRPr>
            </a:lvl2pPr>
            <a:lvl3pPr lvl="2" algn="ctr">
              <a:lnSpc>
                <a:spcPct val="100000"/>
              </a:lnSpc>
              <a:spcBef>
                <a:spcPts val="0"/>
              </a:spcBef>
              <a:spcAft>
                <a:spcPts val="0"/>
              </a:spcAft>
              <a:buClr>
                <a:schemeClr val="accent3"/>
              </a:buClr>
              <a:buSzPts val="13000"/>
              <a:buNone/>
              <a:defRPr sz="13000">
                <a:solidFill>
                  <a:schemeClr val="accent3"/>
                </a:solidFill>
              </a:defRPr>
            </a:lvl3pPr>
            <a:lvl4pPr lvl="3" algn="ctr">
              <a:lnSpc>
                <a:spcPct val="100000"/>
              </a:lnSpc>
              <a:spcBef>
                <a:spcPts val="0"/>
              </a:spcBef>
              <a:spcAft>
                <a:spcPts val="0"/>
              </a:spcAft>
              <a:buClr>
                <a:schemeClr val="accent3"/>
              </a:buClr>
              <a:buSzPts val="13000"/>
              <a:buNone/>
              <a:defRPr sz="13000">
                <a:solidFill>
                  <a:schemeClr val="accent3"/>
                </a:solidFill>
              </a:defRPr>
            </a:lvl4pPr>
            <a:lvl5pPr lvl="4" algn="ctr">
              <a:lnSpc>
                <a:spcPct val="100000"/>
              </a:lnSpc>
              <a:spcBef>
                <a:spcPts val="0"/>
              </a:spcBef>
              <a:spcAft>
                <a:spcPts val="0"/>
              </a:spcAft>
              <a:buClr>
                <a:schemeClr val="accent3"/>
              </a:buClr>
              <a:buSzPts val="13000"/>
              <a:buNone/>
              <a:defRPr sz="13000">
                <a:solidFill>
                  <a:schemeClr val="accent3"/>
                </a:solidFill>
              </a:defRPr>
            </a:lvl5pPr>
            <a:lvl6pPr lvl="5" algn="ctr">
              <a:lnSpc>
                <a:spcPct val="100000"/>
              </a:lnSpc>
              <a:spcBef>
                <a:spcPts val="0"/>
              </a:spcBef>
              <a:spcAft>
                <a:spcPts val="0"/>
              </a:spcAft>
              <a:buClr>
                <a:schemeClr val="accent3"/>
              </a:buClr>
              <a:buSzPts val="13000"/>
              <a:buNone/>
              <a:defRPr sz="13000">
                <a:solidFill>
                  <a:schemeClr val="accent3"/>
                </a:solidFill>
              </a:defRPr>
            </a:lvl6pPr>
            <a:lvl7pPr lvl="6" algn="ctr">
              <a:lnSpc>
                <a:spcPct val="100000"/>
              </a:lnSpc>
              <a:spcBef>
                <a:spcPts val="0"/>
              </a:spcBef>
              <a:spcAft>
                <a:spcPts val="0"/>
              </a:spcAft>
              <a:buClr>
                <a:schemeClr val="accent3"/>
              </a:buClr>
              <a:buSzPts val="13000"/>
              <a:buNone/>
              <a:defRPr sz="13000">
                <a:solidFill>
                  <a:schemeClr val="accent3"/>
                </a:solidFill>
              </a:defRPr>
            </a:lvl7pPr>
            <a:lvl8pPr lvl="7" algn="ctr">
              <a:lnSpc>
                <a:spcPct val="100000"/>
              </a:lnSpc>
              <a:spcBef>
                <a:spcPts val="0"/>
              </a:spcBef>
              <a:spcAft>
                <a:spcPts val="0"/>
              </a:spcAft>
              <a:buClr>
                <a:schemeClr val="accent3"/>
              </a:buClr>
              <a:buSzPts val="13000"/>
              <a:buNone/>
              <a:defRPr sz="13000">
                <a:solidFill>
                  <a:schemeClr val="accent3"/>
                </a:solidFill>
              </a:defRPr>
            </a:lvl8pPr>
            <a:lvl9pPr lvl="8" algn="ctr">
              <a:lnSpc>
                <a:spcPct val="100000"/>
              </a:lnSpc>
              <a:spcBef>
                <a:spcPts val="0"/>
              </a:spcBef>
              <a:spcAft>
                <a:spcPts val="0"/>
              </a:spcAft>
              <a:buClr>
                <a:schemeClr val="accent3"/>
              </a:buClr>
              <a:buSzPts val="13000"/>
              <a:buNone/>
              <a:defRPr sz="13000">
                <a:solidFill>
                  <a:schemeClr val="accent3"/>
                </a:solidFill>
              </a:defRPr>
            </a:lvl9pPr>
          </a:lstStyle>
          <a:p>
            <a:r>
              <a:t>xx%</a:t>
            </a:r>
          </a:p>
        </p:txBody>
      </p:sp>
      <p:sp>
        <p:nvSpPr>
          <p:cNvPr id="58" name="Google Shape;58;p11"/>
          <p:cNvSpPr txBox="1">
            <a:spLocks noGrp="1"/>
          </p:cNvSpPr>
          <p:nvPr>
            <p:ph type="body" idx="1"/>
          </p:nvPr>
        </p:nvSpPr>
        <p:spPr>
          <a:xfrm>
            <a:off x="311700" y="2995650"/>
            <a:ext cx="8520600" cy="1071600"/>
          </a:xfrm>
          <a:prstGeom prst="rect">
            <a:avLst/>
          </a:prstGeom>
          <a:noFill/>
          <a:ln>
            <a:noFill/>
          </a:ln>
        </p:spPr>
        <p:txBody>
          <a:bodyPr spcFirstLastPara="1" wrap="square" lIns="91425" tIns="91425" rIns="91425" bIns="91425" anchor="t" anchorCtr="0"/>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1600"/>
              </a:spcBef>
              <a:spcAft>
                <a:spcPts val="0"/>
              </a:spcAft>
              <a:buSzPts val="1400"/>
              <a:buChar char="○"/>
              <a:defRPr/>
            </a:lvl2pPr>
            <a:lvl3pPr marL="1371600" lvl="2" indent="-317500" algn="ctr">
              <a:lnSpc>
                <a:spcPct val="115000"/>
              </a:lnSpc>
              <a:spcBef>
                <a:spcPts val="1600"/>
              </a:spcBef>
              <a:spcAft>
                <a:spcPts val="0"/>
              </a:spcAft>
              <a:buSzPts val="1400"/>
              <a:buChar char="■"/>
              <a:defRPr/>
            </a:lvl3pPr>
            <a:lvl4pPr marL="1828800" lvl="3" indent="-317500" algn="ctr">
              <a:lnSpc>
                <a:spcPct val="115000"/>
              </a:lnSpc>
              <a:spcBef>
                <a:spcPts val="1600"/>
              </a:spcBef>
              <a:spcAft>
                <a:spcPts val="0"/>
              </a:spcAft>
              <a:buSzPts val="1400"/>
              <a:buChar char="●"/>
              <a:defRPr/>
            </a:lvl4pPr>
            <a:lvl5pPr marL="2286000" lvl="4" indent="-317500" algn="ctr">
              <a:lnSpc>
                <a:spcPct val="115000"/>
              </a:lnSpc>
              <a:spcBef>
                <a:spcPts val="1600"/>
              </a:spcBef>
              <a:spcAft>
                <a:spcPts val="0"/>
              </a:spcAft>
              <a:buSzPts val="1400"/>
              <a:buChar char="○"/>
              <a:defRPr/>
            </a:lvl5pPr>
            <a:lvl6pPr marL="2743200" lvl="5" indent="-317500" algn="ctr">
              <a:lnSpc>
                <a:spcPct val="115000"/>
              </a:lnSpc>
              <a:spcBef>
                <a:spcPts val="1600"/>
              </a:spcBef>
              <a:spcAft>
                <a:spcPts val="0"/>
              </a:spcAft>
              <a:buSzPts val="1400"/>
              <a:buChar char="■"/>
              <a:defRPr/>
            </a:lvl6pPr>
            <a:lvl7pPr marL="3200400" lvl="6" indent="-317500" algn="ctr">
              <a:lnSpc>
                <a:spcPct val="115000"/>
              </a:lnSpc>
              <a:spcBef>
                <a:spcPts val="1600"/>
              </a:spcBef>
              <a:spcAft>
                <a:spcPts val="0"/>
              </a:spcAft>
              <a:buSzPts val="1400"/>
              <a:buChar char="●"/>
              <a:defRPr/>
            </a:lvl7pPr>
            <a:lvl8pPr marL="3657600" lvl="7" indent="-317500" algn="ctr">
              <a:lnSpc>
                <a:spcPct val="115000"/>
              </a:lnSpc>
              <a:spcBef>
                <a:spcPts val="1600"/>
              </a:spcBef>
              <a:spcAft>
                <a:spcPts val="0"/>
              </a:spcAft>
              <a:buSzPts val="1400"/>
              <a:buChar char="○"/>
              <a:defRPr/>
            </a:lvl8pPr>
            <a:lvl9pPr marL="4114800" lvl="8" indent="-317500" algn="ctr">
              <a:lnSpc>
                <a:spcPct val="115000"/>
              </a:lnSpc>
              <a:spcBef>
                <a:spcPts val="1600"/>
              </a:spcBef>
              <a:spcAft>
                <a:spcPts val="1600"/>
              </a:spcAft>
              <a:buSzPts val="1400"/>
              <a:buChar char="■"/>
              <a:defRPr/>
            </a:lvl9pPr>
          </a:lstStyle>
          <a:p>
            <a:endParaRPr/>
          </a:p>
        </p:txBody>
      </p:sp>
      <p:sp>
        <p:nvSpPr>
          <p:cNvPr id="59" name="Google Shape;59;p1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0"/>
        <p:cNvGrpSpPr/>
        <p:nvPr/>
      </p:nvGrpSpPr>
      <p:grpSpPr>
        <a:xfrm>
          <a:off x="0" y="0"/>
          <a:ext cx="0" cy="0"/>
          <a:chOff x="0" y="0"/>
          <a:chExt cx="0" cy="0"/>
        </a:xfrm>
      </p:grpSpPr>
      <p:sp>
        <p:nvSpPr>
          <p:cNvPr id="61" name="Google Shape;61;p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6"/>
        <p:cNvGrpSpPr/>
        <p:nvPr/>
      </p:nvGrpSpPr>
      <p:grpSpPr>
        <a:xfrm>
          <a:off x="0" y="0"/>
          <a:ext cx="0" cy="0"/>
          <a:chOff x="0" y="0"/>
          <a:chExt cx="0" cy="0"/>
        </a:xfrm>
      </p:grpSpPr>
      <p:sp>
        <p:nvSpPr>
          <p:cNvPr id="67" name="Google Shape;67;p14"/>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68" name="Google Shape;68;p14"/>
          <p:cNvGrpSpPr/>
          <p:nvPr/>
        </p:nvGrpSpPr>
        <p:grpSpPr>
          <a:xfrm>
            <a:off x="830392" y="1191256"/>
            <a:ext cx="745763" cy="45826"/>
            <a:chOff x="4580561" y="2589004"/>
            <a:chExt cx="1064464" cy="25200"/>
          </a:xfrm>
        </p:grpSpPr>
        <p:sp>
          <p:nvSpPr>
            <p:cNvPr id="69" name="Google Shape;69;p14"/>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 name="Google Shape;70;p14"/>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71" name="Google Shape;71;p14"/>
          <p:cNvSpPr txBox="1">
            <a:spLocks noGrp="1"/>
          </p:cNvSpPr>
          <p:nvPr>
            <p:ph type="title"/>
          </p:nvPr>
        </p:nvSpPr>
        <p:spPr>
          <a:xfrm>
            <a:off x="729450" y="1318650"/>
            <a:ext cx="7688400" cy="535200"/>
          </a:xfrm>
          <a:prstGeom prst="rect">
            <a:avLst/>
          </a:prstGeom>
          <a:noFill/>
          <a:ln>
            <a:noFill/>
          </a:ln>
        </p:spPr>
        <p:txBody>
          <a:bodyPr spcFirstLastPara="1" wrap="square" lIns="91425" tIns="91425" rIns="91425" bIns="91425" anchor="t" anchorCtr="0"/>
          <a:lstStyle>
            <a:lvl1pPr lvl="0" algn="l">
              <a:lnSpc>
                <a:spcPct val="100000"/>
              </a:lnSpc>
              <a:spcBef>
                <a:spcPts val="0"/>
              </a:spcBef>
              <a:spcAft>
                <a:spcPts val="0"/>
              </a:spcAft>
              <a:buClr>
                <a:schemeClr val="dk2"/>
              </a:buClr>
              <a:buSzPts val="2600"/>
              <a:buNone/>
              <a:defRPr sz="2600">
                <a:solidFill>
                  <a:schemeClr val="dk2"/>
                </a:solidFill>
              </a:defRPr>
            </a:lvl1pPr>
            <a:lvl2pPr lvl="1" algn="l">
              <a:lnSpc>
                <a:spcPct val="100000"/>
              </a:lnSpc>
              <a:spcBef>
                <a:spcPts val="0"/>
              </a:spcBef>
              <a:spcAft>
                <a:spcPts val="0"/>
              </a:spcAft>
              <a:buClr>
                <a:schemeClr val="dk2"/>
              </a:buClr>
              <a:buSzPts val="2600"/>
              <a:buNone/>
              <a:defRPr sz="2600">
                <a:solidFill>
                  <a:schemeClr val="dk2"/>
                </a:solidFill>
              </a:defRPr>
            </a:lvl2pPr>
            <a:lvl3pPr lvl="2" algn="l">
              <a:lnSpc>
                <a:spcPct val="100000"/>
              </a:lnSpc>
              <a:spcBef>
                <a:spcPts val="0"/>
              </a:spcBef>
              <a:spcAft>
                <a:spcPts val="0"/>
              </a:spcAft>
              <a:buClr>
                <a:schemeClr val="dk2"/>
              </a:buClr>
              <a:buSzPts val="2600"/>
              <a:buNone/>
              <a:defRPr sz="2600">
                <a:solidFill>
                  <a:schemeClr val="dk2"/>
                </a:solidFill>
              </a:defRPr>
            </a:lvl3pPr>
            <a:lvl4pPr lvl="3" algn="l">
              <a:lnSpc>
                <a:spcPct val="100000"/>
              </a:lnSpc>
              <a:spcBef>
                <a:spcPts val="0"/>
              </a:spcBef>
              <a:spcAft>
                <a:spcPts val="0"/>
              </a:spcAft>
              <a:buClr>
                <a:schemeClr val="dk2"/>
              </a:buClr>
              <a:buSzPts val="2600"/>
              <a:buNone/>
              <a:defRPr sz="2600">
                <a:solidFill>
                  <a:schemeClr val="dk2"/>
                </a:solidFill>
              </a:defRPr>
            </a:lvl4pPr>
            <a:lvl5pPr lvl="4" algn="l">
              <a:lnSpc>
                <a:spcPct val="100000"/>
              </a:lnSpc>
              <a:spcBef>
                <a:spcPts val="0"/>
              </a:spcBef>
              <a:spcAft>
                <a:spcPts val="0"/>
              </a:spcAft>
              <a:buClr>
                <a:schemeClr val="dk2"/>
              </a:buClr>
              <a:buSzPts val="2600"/>
              <a:buNone/>
              <a:defRPr sz="2600">
                <a:solidFill>
                  <a:schemeClr val="dk2"/>
                </a:solidFill>
              </a:defRPr>
            </a:lvl5pPr>
            <a:lvl6pPr lvl="5" algn="l">
              <a:lnSpc>
                <a:spcPct val="100000"/>
              </a:lnSpc>
              <a:spcBef>
                <a:spcPts val="0"/>
              </a:spcBef>
              <a:spcAft>
                <a:spcPts val="0"/>
              </a:spcAft>
              <a:buClr>
                <a:schemeClr val="dk2"/>
              </a:buClr>
              <a:buSzPts val="2600"/>
              <a:buNone/>
              <a:defRPr sz="2600">
                <a:solidFill>
                  <a:schemeClr val="dk2"/>
                </a:solidFill>
              </a:defRPr>
            </a:lvl6pPr>
            <a:lvl7pPr lvl="6" algn="l">
              <a:lnSpc>
                <a:spcPct val="100000"/>
              </a:lnSpc>
              <a:spcBef>
                <a:spcPts val="0"/>
              </a:spcBef>
              <a:spcAft>
                <a:spcPts val="0"/>
              </a:spcAft>
              <a:buClr>
                <a:schemeClr val="dk2"/>
              </a:buClr>
              <a:buSzPts val="2600"/>
              <a:buNone/>
              <a:defRPr sz="2600">
                <a:solidFill>
                  <a:schemeClr val="dk2"/>
                </a:solidFill>
              </a:defRPr>
            </a:lvl7pPr>
            <a:lvl8pPr lvl="7" algn="l">
              <a:lnSpc>
                <a:spcPct val="100000"/>
              </a:lnSpc>
              <a:spcBef>
                <a:spcPts val="0"/>
              </a:spcBef>
              <a:spcAft>
                <a:spcPts val="0"/>
              </a:spcAft>
              <a:buClr>
                <a:schemeClr val="dk2"/>
              </a:buClr>
              <a:buSzPts val="2600"/>
              <a:buNone/>
              <a:defRPr sz="2600">
                <a:solidFill>
                  <a:schemeClr val="dk2"/>
                </a:solidFill>
              </a:defRPr>
            </a:lvl8pPr>
            <a:lvl9pPr lvl="8" algn="l">
              <a:lnSpc>
                <a:spcPct val="100000"/>
              </a:lnSpc>
              <a:spcBef>
                <a:spcPts val="0"/>
              </a:spcBef>
              <a:spcAft>
                <a:spcPts val="0"/>
              </a:spcAft>
              <a:buClr>
                <a:schemeClr val="dk2"/>
              </a:buClr>
              <a:buSzPts val="2600"/>
              <a:buNone/>
              <a:defRPr sz="2600">
                <a:solidFill>
                  <a:schemeClr val="dk2"/>
                </a:solidFill>
              </a:defRPr>
            </a:lvl9pPr>
          </a:lstStyle>
          <a:p>
            <a:endParaRPr/>
          </a:p>
        </p:txBody>
      </p:sp>
      <p:sp>
        <p:nvSpPr>
          <p:cNvPr id="72" name="Google Shape;72;p14"/>
          <p:cNvSpPr txBox="1">
            <a:spLocks noGrp="1"/>
          </p:cNvSpPr>
          <p:nvPr>
            <p:ph type="body" idx="1"/>
          </p:nvPr>
        </p:nvSpPr>
        <p:spPr>
          <a:xfrm>
            <a:off x="729325" y="2078875"/>
            <a:ext cx="3774300" cy="2261100"/>
          </a:xfrm>
          <a:prstGeom prst="rect">
            <a:avLst/>
          </a:prstGeom>
          <a:noFill/>
          <a:ln>
            <a:noFill/>
          </a:ln>
        </p:spPr>
        <p:txBody>
          <a:bodyPr spcFirstLastPara="1" wrap="square" lIns="91425" tIns="91425" rIns="91425" bIns="91425" anchor="t" anchorCtr="0"/>
          <a:lstStyle>
            <a:lvl1pPr marL="457200" lvl="0" indent="-311150" algn="l">
              <a:lnSpc>
                <a:spcPct val="115000"/>
              </a:lnSpc>
              <a:spcBef>
                <a:spcPts val="0"/>
              </a:spcBef>
              <a:spcAft>
                <a:spcPts val="0"/>
              </a:spcAft>
              <a:buSzPts val="1300"/>
              <a:buChar char="●"/>
              <a:defRPr/>
            </a:lvl1pPr>
            <a:lvl2pPr marL="914400" lvl="1" indent="-298450" algn="l">
              <a:lnSpc>
                <a:spcPct val="115000"/>
              </a:lnSpc>
              <a:spcBef>
                <a:spcPts val="1600"/>
              </a:spcBef>
              <a:spcAft>
                <a:spcPts val="0"/>
              </a:spcAft>
              <a:buSzPts val="1100"/>
              <a:buChar char="○"/>
              <a:defRPr/>
            </a:lvl2pPr>
            <a:lvl3pPr marL="1371600" lvl="2" indent="-298450" algn="l">
              <a:lnSpc>
                <a:spcPct val="115000"/>
              </a:lnSpc>
              <a:spcBef>
                <a:spcPts val="1600"/>
              </a:spcBef>
              <a:spcAft>
                <a:spcPts val="0"/>
              </a:spcAft>
              <a:buSzPts val="1100"/>
              <a:buChar char="■"/>
              <a:defRPr/>
            </a:lvl3pPr>
            <a:lvl4pPr marL="1828800" lvl="3" indent="-298450" algn="l">
              <a:lnSpc>
                <a:spcPct val="115000"/>
              </a:lnSpc>
              <a:spcBef>
                <a:spcPts val="1600"/>
              </a:spcBef>
              <a:spcAft>
                <a:spcPts val="0"/>
              </a:spcAft>
              <a:buSzPts val="1100"/>
              <a:buChar char="●"/>
              <a:defRPr/>
            </a:lvl4pPr>
            <a:lvl5pPr marL="2286000" lvl="4" indent="-298450" algn="l">
              <a:lnSpc>
                <a:spcPct val="115000"/>
              </a:lnSpc>
              <a:spcBef>
                <a:spcPts val="1600"/>
              </a:spcBef>
              <a:spcAft>
                <a:spcPts val="0"/>
              </a:spcAft>
              <a:buSzPts val="1100"/>
              <a:buChar char="○"/>
              <a:defRPr/>
            </a:lvl5pPr>
            <a:lvl6pPr marL="2743200" lvl="5" indent="-298450" algn="l">
              <a:lnSpc>
                <a:spcPct val="115000"/>
              </a:lnSpc>
              <a:spcBef>
                <a:spcPts val="1600"/>
              </a:spcBef>
              <a:spcAft>
                <a:spcPts val="0"/>
              </a:spcAft>
              <a:buSzPts val="1100"/>
              <a:buChar char="■"/>
              <a:defRPr/>
            </a:lvl6pPr>
            <a:lvl7pPr marL="3200400" lvl="6" indent="-298450" algn="l">
              <a:lnSpc>
                <a:spcPct val="115000"/>
              </a:lnSpc>
              <a:spcBef>
                <a:spcPts val="1600"/>
              </a:spcBef>
              <a:spcAft>
                <a:spcPts val="0"/>
              </a:spcAft>
              <a:buSzPts val="1100"/>
              <a:buChar char="●"/>
              <a:defRPr/>
            </a:lvl7pPr>
            <a:lvl8pPr marL="3657600" lvl="7" indent="-298450" algn="l">
              <a:lnSpc>
                <a:spcPct val="115000"/>
              </a:lnSpc>
              <a:spcBef>
                <a:spcPts val="1600"/>
              </a:spcBef>
              <a:spcAft>
                <a:spcPts val="0"/>
              </a:spcAft>
              <a:buSzPts val="1100"/>
              <a:buChar char="○"/>
              <a:defRPr/>
            </a:lvl8pPr>
            <a:lvl9pPr marL="4114800" lvl="8" indent="-298450" algn="l">
              <a:lnSpc>
                <a:spcPct val="115000"/>
              </a:lnSpc>
              <a:spcBef>
                <a:spcPts val="1600"/>
              </a:spcBef>
              <a:spcAft>
                <a:spcPts val="1600"/>
              </a:spcAft>
              <a:buSzPts val="1100"/>
              <a:buChar char="■"/>
              <a:defRPr/>
            </a:lvl9pPr>
          </a:lstStyle>
          <a:p>
            <a:endParaRPr/>
          </a:p>
        </p:txBody>
      </p:sp>
      <p:sp>
        <p:nvSpPr>
          <p:cNvPr id="73" name="Google Shape;73;p14"/>
          <p:cNvSpPr txBox="1">
            <a:spLocks noGrp="1"/>
          </p:cNvSpPr>
          <p:nvPr>
            <p:ph type="body" idx="2"/>
          </p:nvPr>
        </p:nvSpPr>
        <p:spPr>
          <a:xfrm>
            <a:off x="4643604" y="2078875"/>
            <a:ext cx="3774300" cy="2261100"/>
          </a:xfrm>
          <a:prstGeom prst="rect">
            <a:avLst/>
          </a:prstGeom>
          <a:noFill/>
          <a:ln>
            <a:noFill/>
          </a:ln>
        </p:spPr>
        <p:txBody>
          <a:bodyPr spcFirstLastPara="1" wrap="square" lIns="91425" tIns="91425" rIns="91425" bIns="91425" anchor="t" anchorCtr="0"/>
          <a:lstStyle>
            <a:lvl1pPr marL="457200" lvl="0" indent="-311150" algn="l">
              <a:lnSpc>
                <a:spcPct val="115000"/>
              </a:lnSpc>
              <a:spcBef>
                <a:spcPts val="0"/>
              </a:spcBef>
              <a:spcAft>
                <a:spcPts val="0"/>
              </a:spcAft>
              <a:buSzPts val="1300"/>
              <a:buChar char="●"/>
              <a:defRPr/>
            </a:lvl1pPr>
            <a:lvl2pPr marL="914400" lvl="1" indent="-298450" algn="l">
              <a:lnSpc>
                <a:spcPct val="115000"/>
              </a:lnSpc>
              <a:spcBef>
                <a:spcPts val="1600"/>
              </a:spcBef>
              <a:spcAft>
                <a:spcPts val="0"/>
              </a:spcAft>
              <a:buSzPts val="1100"/>
              <a:buChar char="○"/>
              <a:defRPr/>
            </a:lvl2pPr>
            <a:lvl3pPr marL="1371600" lvl="2" indent="-298450" algn="l">
              <a:lnSpc>
                <a:spcPct val="115000"/>
              </a:lnSpc>
              <a:spcBef>
                <a:spcPts val="1600"/>
              </a:spcBef>
              <a:spcAft>
                <a:spcPts val="0"/>
              </a:spcAft>
              <a:buSzPts val="1100"/>
              <a:buChar char="■"/>
              <a:defRPr/>
            </a:lvl3pPr>
            <a:lvl4pPr marL="1828800" lvl="3" indent="-298450" algn="l">
              <a:lnSpc>
                <a:spcPct val="115000"/>
              </a:lnSpc>
              <a:spcBef>
                <a:spcPts val="1600"/>
              </a:spcBef>
              <a:spcAft>
                <a:spcPts val="0"/>
              </a:spcAft>
              <a:buSzPts val="1100"/>
              <a:buChar char="●"/>
              <a:defRPr/>
            </a:lvl4pPr>
            <a:lvl5pPr marL="2286000" lvl="4" indent="-298450" algn="l">
              <a:lnSpc>
                <a:spcPct val="115000"/>
              </a:lnSpc>
              <a:spcBef>
                <a:spcPts val="1600"/>
              </a:spcBef>
              <a:spcAft>
                <a:spcPts val="0"/>
              </a:spcAft>
              <a:buSzPts val="1100"/>
              <a:buChar char="○"/>
              <a:defRPr/>
            </a:lvl5pPr>
            <a:lvl6pPr marL="2743200" lvl="5" indent="-298450" algn="l">
              <a:lnSpc>
                <a:spcPct val="115000"/>
              </a:lnSpc>
              <a:spcBef>
                <a:spcPts val="1600"/>
              </a:spcBef>
              <a:spcAft>
                <a:spcPts val="0"/>
              </a:spcAft>
              <a:buSzPts val="1100"/>
              <a:buChar char="■"/>
              <a:defRPr/>
            </a:lvl6pPr>
            <a:lvl7pPr marL="3200400" lvl="6" indent="-298450" algn="l">
              <a:lnSpc>
                <a:spcPct val="115000"/>
              </a:lnSpc>
              <a:spcBef>
                <a:spcPts val="1600"/>
              </a:spcBef>
              <a:spcAft>
                <a:spcPts val="0"/>
              </a:spcAft>
              <a:buSzPts val="1100"/>
              <a:buChar char="●"/>
              <a:defRPr/>
            </a:lvl7pPr>
            <a:lvl8pPr marL="3657600" lvl="7" indent="-298450" algn="l">
              <a:lnSpc>
                <a:spcPct val="115000"/>
              </a:lnSpc>
              <a:spcBef>
                <a:spcPts val="1600"/>
              </a:spcBef>
              <a:spcAft>
                <a:spcPts val="0"/>
              </a:spcAft>
              <a:buSzPts val="1100"/>
              <a:buChar char="○"/>
              <a:defRPr/>
            </a:lvl8pPr>
            <a:lvl9pPr marL="4114800" lvl="8" indent="-298450" algn="l">
              <a:lnSpc>
                <a:spcPct val="115000"/>
              </a:lnSpc>
              <a:spcBef>
                <a:spcPts val="1600"/>
              </a:spcBef>
              <a:spcAft>
                <a:spcPts val="1600"/>
              </a:spcAft>
              <a:buSzPts val="1100"/>
              <a:buChar char="■"/>
              <a:defRPr/>
            </a:lvl9pPr>
          </a:lstStyle>
          <a:p>
            <a:endParaRPr/>
          </a:p>
        </p:txBody>
      </p:sp>
      <p:sp>
        <p:nvSpPr>
          <p:cNvPr id="74" name="Google Shape;74;p14"/>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5"/>
        <p:cNvGrpSpPr/>
        <p:nvPr/>
      </p:nvGrpSpPr>
      <p:grpSpPr>
        <a:xfrm>
          <a:off x="0" y="0"/>
          <a:ext cx="0" cy="0"/>
          <a:chOff x="0" y="0"/>
          <a:chExt cx="0" cy="0"/>
        </a:xfrm>
      </p:grpSpPr>
      <p:sp>
        <p:nvSpPr>
          <p:cNvPr id="76" name="Google Shape;76;p15"/>
          <p:cNvSpPr txBox="1">
            <a:spLocks noGrp="1"/>
          </p:cNvSpPr>
          <p:nvPr>
            <p:ph type="body" idx="1"/>
          </p:nvPr>
        </p:nvSpPr>
        <p:spPr>
          <a:xfrm>
            <a:off x="724950" y="4372551"/>
            <a:ext cx="7697400" cy="460500"/>
          </a:xfrm>
          <a:prstGeom prst="rect">
            <a:avLst/>
          </a:prstGeom>
          <a:noFill/>
          <a:ln>
            <a:noFill/>
          </a:ln>
        </p:spPr>
        <p:txBody>
          <a:bodyPr spcFirstLastPara="1" wrap="square" lIns="91425" tIns="91425" rIns="91425" bIns="91425" anchor="ctr" anchorCtr="0"/>
          <a:lstStyle>
            <a:lvl1pPr marL="457200" lvl="0" indent="-228600" algn="l">
              <a:lnSpc>
                <a:spcPct val="100000"/>
              </a:lnSpc>
              <a:spcBef>
                <a:spcPts val="0"/>
              </a:spcBef>
              <a:spcAft>
                <a:spcPts val="0"/>
              </a:spcAft>
              <a:buSzPts val="1300"/>
              <a:buNone/>
              <a:defRPr/>
            </a:lvl1pPr>
          </a:lstStyle>
          <a:p>
            <a:endParaRPr/>
          </a:p>
        </p:txBody>
      </p:sp>
      <p:sp>
        <p:nvSpPr>
          <p:cNvPr id="77" name="Google Shape;77;p15"/>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78"/>
        <p:cNvGrpSpPr/>
        <p:nvPr/>
      </p:nvGrpSpPr>
      <p:grpSpPr>
        <a:xfrm>
          <a:off x="0" y="0"/>
          <a:ext cx="0" cy="0"/>
          <a:chOff x="0" y="0"/>
          <a:chExt cx="0" cy="0"/>
        </a:xfrm>
      </p:grpSpPr>
      <p:grpSp>
        <p:nvGrpSpPr>
          <p:cNvPr id="79" name="Google Shape;79;p16"/>
          <p:cNvGrpSpPr/>
          <p:nvPr/>
        </p:nvGrpSpPr>
        <p:grpSpPr>
          <a:xfrm>
            <a:off x="830392" y="4169130"/>
            <a:ext cx="745763" cy="45826"/>
            <a:chOff x="4580561" y="2589004"/>
            <a:chExt cx="1064464" cy="25200"/>
          </a:xfrm>
        </p:grpSpPr>
        <p:sp>
          <p:nvSpPr>
            <p:cNvPr id="80" name="Google Shape;80;p16"/>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 name="Google Shape;81;p16"/>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2" name="Google Shape;82;p16"/>
          <p:cNvSpPr txBox="1">
            <a:spLocks noGrp="1"/>
          </p:cNvSpPr>
          <p:nvPr>
            <p:ph type="title" hasCustomPrompt="1"/>
          </p:nvPr>
        </p:nvSpPr>
        <p:spPr>
          <a:xfrm>
            <a:off x="729450" y="733950"/>
            <a:ext cx="7688400" cy="1244700"/>
          </a:xfrm>
          <a:prstGeom prst="rect">
            <a:avLst/>
          </a:prstGeom>
          <a:noFill/>
          <a:ln>
            <a:noFill/>
          </a:ln>
        </p:spPr>
        <p:txBody>
          <a:bodyPr spcFirstLastPara="1" wrap="square" lIns="91425" tIns="91425" rIns="91425" bIns="91425" anchor="t" anchorCtr="0"/>
          <a:lstStyle>
            <a:lvl1pPr lvl="0" algn="l">
              <a:lnSpc>
                <a:spcPct val="100000"/>
              </a:lnSpc>
              <a:spcBef>
                <a:spcPts val="0"/>
              </a:spcBef>
              <a:spcAft>
                <a:spcPts val="0"/>
              </a:spcAft>
              <a:buClr>
                <a:schemeClr val="lt1"/>
              </a:buClr>
              <a:buSzPts val="8000"/>
              <a:buNone/>
              <a:defRPr sz="8000">
                <a:solidFill>
                  <a:schemeClr val="lt1"/>
                </a:solidFill>
              </a:defRPr>
            </a:lvl1pPr>
            <a:lvl2pPr lvl="1" algn="l">
              <a:lnSpc>
                <a:spcPct val="100000"/>
              </a:lnSpc>
              <a:spcBef>
                <a:spcPts val="0"/>
              </a:spcBef>
              <a:spcAft>
                <a:spcPts val="0"/>
              </a:spcAft>
              <a:buClr>
                <a:schemeClr val="lt1"/>
              </a:buClr>
              <a:buSzPts val="8000"/>
              <a:buNone/>
              <a:defRPr sz="8000">
                <a:solidFill>
                  <a:schemeClr val="lt1"/>
                </a:solidFill>
              </a:defRPr>
            </a:lvl2pPr>
            <a:lvl3pPr lvl="2" algn="l">
              <a:lnSpc>
                <a:spcPct val="100000"/>
              </a:lnSpc>
              <a:spcBef>
                <a:spcPts val="0"/>
              </a:spcBef>
              <a:spcAft>
                <a:spcPts val="0"/>
              </a:spcAft>
              <a:buClr>
                <a:schemeClr val="lt1"/>
              </a:buClr>
              <a:buSzPts val="8000"/>
              <a:buNone/>
              <a:defRPr sz="8000">
                <a:solidFill>
                  <a:schemeClr val="lt1"/>
                </a:solidFill>
              </a:defRPr>
            </a:lvl3pPr>
            <a:lvl4pPr lvl="3" algn="l">
              <a:lnSpc>
                <a:spcPct val="100000"/>
              </a:lnSpc>
              <a:spcBef>
                <a:spcPts val="0"/>
              </a:spcBef>
              <a:spcAft>
                <a:spcPts val="0"/>
              </a:spcAft>
              <a:buClr>
                <a:schemeClr val="lt1"/>
              </a:buClr>
              <a:buSzPts val="8000"/>
              <a:buNone/>
              <a:defRPr sz="8000">
                <a:solidFill>
                  <a:schemeClr val="lt1"/>
                </a:solidFill>
              </a:defRPr>
            </a:lvl4pPr>
            <a:lvl5pPr lvl="4" algn="l">
              <a:lnSpc>
                <a:spcPct val="100000"/>
              </a:lnSpc>
              <a:spcBef>
                <a:spcPts val="0"/>
              </a:spcBef>
              <a:spcAft>
                <a:spcPts val="0"/>
              </a:spcAft>
              <a:buClr>
                <a:schemeClr val="lt1"/>
              </a:buClr>
              <a:buSzPts val="8000"/>
              <a:buNone/>
              <a:defRPr sz="8000">
                <a:solidFill>
                  <a:schemeClr val="lt1"/>
                </a:solidFill>
              </a:defRPr>
            </a:lvl5pPr>
            <a:lvl6pPr lvl="5" algn="l">
              <a:lnSpc>
                <a:spcPct val="100000"/>
              </a:lnSpc>
              <a:spcBef>
                <a:spcPts val="0"/>
              </a:spcBef>
              <a:spcAft>
                <a:spcPts val="0"/>
              </a:spcAft>
              <a:buClr>
                <a:schemeClr val="lt1"/>
              </a:buClr>
              <a:buSzPts val="8000"/>
              <a:buNone/>
              <a:defRPr sz="8000">
                <a:solidFill>
                  <a:schemeClr val="lt1"/>
                </a:solidFill>
              </a:defRPr>
            </a:lvl6pPr>
            <a:lvl7pPr lvl="6" algn="l">
              <a:lnSpc>
                <a:spcPct val="100000"/>
              </a:lnSpc>
              <a:spcBef>
                <a:spcPts val="0"/>
              </a:spcBef>
              <a:spcAft>
                <a:spcPts val="0"/>
              </a:spcAft>
              <a:buClr>
                <a:schemeClr val="lt1"/>
              </a:buClr>
              <a:buSzPts val="8000"/>
              <a:buNone/>
              <a:defRPr sz="8000">
                <a:solidFill>
                  <a:schemeClr val="lt1"/>
                </a:solidFill>
              </a:defRPr>
            </a:lvl7pPr>
            <a:lvl8pPr lvl="7" algn="l">
              <a:lnSpc>
                <a:spcPct val="100000"/>
              </a:lnSpc>
              <a:spcBef>
                <a:spcPts val="0"/>
              </a:spcBef>
              <a:spcAft>
                <a:spcPts val="0"/>
              </a:spcAft>
              <a:buClr>
                <a:schemeClr val="lt1"/>
              </a:buClr>
              <a:buSzPts val="8000"/>
              <a:buNone/>
              <a:defRPr sz="8000">
                <a:solidFill>
                  <a:schemeClr val="lt1"/>
                </a:solidFill>
              </a:defRPr>
            </a:lvl8pPr>
            <a:lvl9pPr lvl="8" algn="l">
              <a:lnSpc>
                <a:spcPct val="100000"/>
              </a:lnSpc>
              <a:spcBef>
                <a:spcPts val="0"/>
              </a:spcBef>
              <a:spcAft>
                <a:spcPts val="0"/>
              </a:spcAft>
              <a:buClr>
                <a:schemeClr val="lt1"/>
              </a:buClr>
              <a:buSzPts val="8000"/>
              <a:buNone/>
              <a:defRPr sz="8000">
                <a:solidFill>
                  <a:schemeClr val="lt1"/>
                </a:solidFill>
              </a:defRPr>
            </a:lvl9pPr>
          </a:lstStyle>
          <a:p>
            <a:r>
              <a:t>xx%</a:t>
            </a:r>
          </a:p>
        </p:txBody>
      </p:sp>
      <p:sp>
        <p:nvSpPr>
          <p:cNvPr id="83" name="Google Shape;83;p16"/>
          <p:cNvSpPr txBox="1">
            <a:spLocks noGrp="1"/>
          </p:cNvSpPr>
          <p:nvPr>
            <p:ph type="body" idx="1"/>
          </p:nvPr>
        </p:nvSpPr>
        <p:spPr>
          <a:xfrm>
            <a:off x="729450" y="2272888"/>
            <a:ext cx="7688400" cy="1580400"/>
          </a:xfrm>
          <a:prstGeom prst="rect">
            <a:avLst/>
          </a:prstGeom>
          <a:noFill/>
          <a:ln>
            <a:noFill/>
          </a:ln>
        </p:spPr>
        <p:txBody>
          <a:bodyPr spcFirstLastPara="1" wrap="square" lIns="91425" tIns="91425" rIns="91425" bIns="91425" anchor="t" anchorCtr="0"/>
          <a:lstStyle>
            <a:lvl1pPr marL="457200" lvl="0" indent="-311150" algn="l">
              <a:lnSpc>
                <a:spcPct val="115000"/>
              </a:lnSpc>
              <a:spcBef>
                <a:spcPts val="0"/>
              </a:spcBef>
              <a:spcAft>
                <a:spcPts val="0"/>
              </a:spcAft>
              <a:buClr>
                <a:schemeClr val="lt1"/>
              </a:buClr>
              <a:buSzPts val="1300"/>
              <a:buChar char="●"/>
              <a:defRPr>
                <a:solidFill>
                  <a:schemeClr val="lt1"/>
                </a:solidFill>
              </a:defRPr>
            </a:lvl1pPr>
            <a:lvl2pPr marL="914400" lvl="1" indent="-298450" algn="l">
              <a:lnSpc>
                <a:spcPct val="115000"/>
              </a:lnSpc>
              <a:spcBef>
                <a:spcPts val="1600"/>
              </a:spcBef>
              <a:spcAft>
                <a:spcPts val="0"/>
              </a:spcAft>
              <a:buClr>
                <a:schemeClr val="lt1"/>
              </a:buClr>
              <a:buSzPts val="1100"/>
              <a:buChar char="○"/>
              <a:defRPr>
                <a:solidFill>
                  <a:schemeClr val="lt1"/>
                </a:solidFill>
              </a:defRPr>
            </a:lvl2pPr>
            <a:lvl3pPr marL="1371600" lvl="2" indent="-298450" algn="l">
              <a:lnSpc>
                <a:spcPct val="115000"/>
              </a:lnSpc>
              <a:spcBef>
                <a:spcPts val="1600"/>
              </a:spcBef>
              <a:spcAft>
                <a:spcPts val="0"/>
              </a:spcAft>
              <a:buClr>
                <a:schemeClr val="lt1"/>
              </a:buClr>
              <a:buSzPts val="1100"/>
              <a:buChar char="■"/>
              <a:defRPr>
                <a:solidFill>
                  <a:schemeClr val="lt1"/>
                </a:solidFill>
              </a:defRPr>
            </a:lvl3pPr>
            <a:lvl4pPr marL="1828800" lvl="3" indent="-298450" algn="l">
              <a:lnSpc>
                <a:spcPct val="115000"/>
              </a:lnSpc>
              <a:spcBef>
                <a:spcPts val="1600"/>
              </a:spcBef>
              <a:spcAft>
                <a:spcPts val="0"/>
              </a:spcAft>
              <a:buClr>
                <a:schemeClr val="lt1"/>
              </a:buClr>
              <a:buSzPts val="1100"/>
              <a:buChar char="●"/>
              <a:defRPr>
                <a:solidFill>
                  <a:schemeClr val="lt1"/>
                </a:solidFill>
              </a:defRPr>
            </a:lvl4pPr>
            <a:lvl5pPr marL="2286000" lvl="4" indent="-298450" algn="l">
              <a:lnSpc>
                <a:spcPct val="115000"/>
              </a:lnSpc>
              <a:spcBef>
                <a:spcPts val="1600"/>
              </a:spcBef>
              <a:spcAft>
                <a:spcPts val="0"/>
              </a:spcAft>
              <a:buClr>
                <a:schemeClr val="lt1"/>
              </a:buClr>
              <a:buSzPts val="1100"/>
              <a:buChar char="○"/>
              <a:defRPr>
                <a:solidFill>
                  <a:schemeClr val="lt1"/>
                </a:solidFill>
              </a:defRPr>
            </a:lvl5pPr>
            <a:lvl6pPr marL="2743200" lvl="5" indent="-298450" algn="l">
              <a:lnSpc>
                <a:spcPct val="115000"/>
              </a:lnSpc>
              <a:spcBef>
                <a:spcPts val="1600"/>
              </a:spcBef>
              <a:spcAft>
                <a:spcPts val="0"/>
              </a:spcAft>
              <a:buClr>
                <a:schemeClr val="lt1"/>
              </a:buClr>
              <a:buSzPts val="1100"/>
              <a:buChar char="■"/>
              <a:defRPr>
                <a:solidFill>
                  <a:schemeClr val="lt1"/>
                </a:solidFill>
              </a:defRPr>
            </a:lvl6pPr>
            <a:lvl7pPr marL="3200400" lvl="6" indent="-298450" algn="l">
              <a:lnSpc>
                <a:spcPct val="115000"/>
              </a:lnSpc>
              <a:spcBef>
                <a:spcPts val="1600"/>
              </a:spcBef>
              <a:spcAft>
                <a:spcPts val="0"/>
              </a:spcAft>
              <a:buClr>
                <a:schemeClr val="lt1"/>
              </a:buClr>
              <a:buSzPts val="1100"/>
              <a:buChar char="●"/>
              <a:defRPr>
                <a:solidFill>
                  <a:schemeClr val="lt1"/>
                </a:solidFill>
              </a:defRPr>
            </a:lvl7pPr>
            <a:lvl8pPr marL="3657600" lvl="7" indent="-298450" algn="l">
              <a:lnSpc>
                <a:spcPct val="115000"/>
              </a:lnSpc>
              <a:spcBef>
                <a:spcPts val="1600"/>
              </a:spcBef>
              <a:spcAft>
                <a:spcPts val="0"/>
              </a:spcAft>
              <a:buClr>
                <a:schemeClr val="lt1"/>
              </a:buClr>
              <a:buSzPts val="1100"/>
              <a:buChar char="○"/>
              <a:defRPr>
                <a:solidFill>
                  <a:schemeClr val="lt1"/>
                </a:solidFill>
              </a:defRPr>
            </a:lvl8pPr>
            <a:lvl9pPr marL="4114800" lvl="8" indent="-298450" algn="l">
              <a:lnSpc>
                <a:spcPct val="115000"/>
              </a:lnSpc>
              <a:spcBef>
                <a:spcPts val="1600"/>
              </a:spcBef>
              <a:spcAft>
                <a:spcPts val="1600"/>
              </a:spcAft>
              <a:buClr>
                <a:schemeClr val="lt1"/>
              </a:buClr>
              <a:buSzPts val="1100"/>
              <a:buChar char="■"/>
              <a:defRPr>
                <a:solidFill>
                  <a:schemeClr val="lt1"/>
                </a:solidFill>
              </a:defRPr>
            </a:lvl9pPr>
          </a:lstStyle>
          <a:p>
            <a:endParaRPr/>
          </a:p>
        </p:txBody>
      </p:sp>
      <p:sp>
        <p:nvSpPr>
          <p:cNvPr id="84" name="Google Shape;84;p16"/>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85"/>
        <p:cNvGrpSpPr/>
        <p:nvPr/>
      </p:nvGrpSpPr>
      <p:grpSpPr>
        <a:xfrm>
          <a:off x="0" y="0"/>
          <a:ext cx="0" cy="0"/>
          <a:chOff x="0" y="0"/>
          <a:chExt cx="0" cy="0"/>
        </a:xfrm>
      </p:grpSpPr>
      <p:grpSp>
        <p:nvGrpSpPr>
          <p:cNvPr id="86" name="Google Shape;86;p17"/>
          <p:cNvGrpSpPr/>
          <p:nvPr/>
        </p:nvGrpSpPr>
        <p:grpSpPr>
          <a:xfrm>
            <a:off x="830392" y="4169130"/>
            <a:ext cx="745763" cy="45826"/>
            <a:chOff x="4580561" y="2589004"/>
            <a:chExt cx="1064464" cy="25200"/>
          </a:xfrm>
        </p:grpSpPr>
        <p:sp>
          <p:nvSpPr>
            <p:cNvPr id="87" name="Google Shape;87;p17"/>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 name="Google Shape;88;p17"/>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9" name="Google Shape;89;p17"/>
          <p:cNvSpPr txBox="1">
            <a:spLocks noGrp="1"/>
          </p:cNvSpPr>
          <p:nvPr>
            <p:ph type="title"/>
          </p:nvPr>
        </p:nvSpPr>
        <p:spPr>
          <a:xfrm>
            <a:off x="729450" y="864300"/>
            <a:ext cx="7021200" cy="2985000"/>
          </a:xfrm>
          <a:prstGeom prst="rect">
            <a:avLst/>
          </a:prstGeom>
          <a:noFill/>
          <a:ln>
            <a:noFill/>
          </a:ln>
        </p:spPr>
        <p:txBody>
          <a:bodyPr spcFirstLastPara="1" wrap="square" lIns="91425" tIns="91425" rIns="91425" bIns="91425" anchor="ctr" anchorCtr="0"/>
          <a:lstStyle>
            <a:lvl1pPr lvl="0" algn="l">
              <a:lnSpc>
                <a:spcPct val="100000"/>
              </a:lnSpc>
              <a:spcBef>
                <a:spcPts val="0"/>
              </a:spcBef>
              <a:spcAft>
                <a:spcPts val="0"/>
              </a:spcAft>
              <a:buClr>
                <a:schemeClr val="lt1"/>
              </a:buClr>
              <a:buSzPts val="3600"/>
              <a:buNone/>
              <a:defRPr sz="3600">
                <a:solidFill>
                  <a:schemeClr val="l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a:endParaRPr/>
          </a:p>
        </p:txBody>
      </p:sp>
      <p:sp>
        <p:nvSpPr>
          <p:cNvPr id="90" name="Google Shape;90;p17"/>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91"/>
        <p:cNvGrpSpPr/>
        <p:nvPr/>
      </p:nvGrpSpPr>
      <p:grpSpPr>
        <a:xfrm>
          <a:off x="0" y="0"/>
          <a:ext cx="0" cy="0"/>
          <a:chOff x="0" y="0"/>
          <a:chExt cx="0" cy="0"/>
        </a:xfrm>
      </p:grpSpPr>
      <p:sp>
        <p:nvSpPr>
          <p:cNvPr id="92" name="Google Shape;92;p18"/>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93" name="Google Shape;93;p18"/>
          <p:cNvGrpSpPr/>
          <p:nvPr/>
        </p:nvGrpSpPr>
        <p:grpSpPr>
          <a:xfrm>
            <a:off x="830392" y="1191256"/>
            <a:ext cx="745763" cy="45826"/>
            <a:chOff x="4580561" y="2589004"/>
            <a:chExt cx="1064464" cy="25200"/>
          </a:xfrm>
        </p:grpSpPr>
        <p:sp>
          <p:nvSpPr>
            <p:cNvPr id="94" name="Google Shape;94;p18"/>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 name="Google Shape;95;p18"/>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96" name="Google Shape;96;p18"/>
          <p:cNvSpPr txBox="1">
            <a:spLocks noGrp="1"/>
          </p:cNvSpPr>
          <p:nvPr>
            <p:ph type="ctrTitle"/>
          </p:nvPr>
        </p:nvSpPr>
        <p:spPr>
          <a:xfrm>
            <a:off x="729450" y="1322450"/>
            <a:ext cx="7688100" cy="1664700"/>
          </a:xfrm>
          <a:prstGeom prst="rect">
            <a:avLst/>
          </a:prstGeom>
          <a:noFill/>
          <a:ln>
            <a:noFill/>
          </a:ln>
        </p:spPr>
        <p:txBody>
          <a:bodyPr spcFirstLastPara="1" wrap="square" lIns="91425" tIns="91425" rIns="91425" bIns="91425" anchor="t" anchorCtr="0"/>
          <a:lstStyle>
            <a:lvl1pPr lvl="0" algn="l">
              <a:lnSpc>
                <a:spcPct val="100000"/>
              </a:lnSpc>
              <a:spcBef>
                <a:spcPts val="0"/>
              </a:spcBef>
              <a:spcAft>
                <a:spcPts val="0"/>
              </a:spcAft>
              <a:buClr>
                <a:schemeClr val="dk2"/>
              </a:buClr>
              <a:buSzPts val="4200"/>
              <a:buNone/>
              <a:defRPr sz="4200">
                <a:solidFill>
                  <a:schemeClr val="dk2"/>
                </a:solidFill>
              </a:defRPr>
            </a:lvl1pPr>
            <a:lvl2pPr lvl="1" algn="l">
              <a:lnSpc>
                <a:spcPct val="100000"/>
              </a:lnSpc>
              <a:spcBef>
                <a:spcPts val="0"/>
              </a:spcBef>
              <a:spcAft>
                <a:spcPts val="0"/>
              </a:spcAft>
              <a:buClr>
                <a:schemeClr val="dk2"/>
              </a:buClr>
              <a:buSzPts val="4200"/>
              <a:buNone/>
              <a:defRPr sz="4200">
                <a:solidFill>
                  <a:schemeClr val="dk2"/>
                </a:solidFill>
              </a:defRPr>
            </a:lvl2pPr>
            <a:lvl3pPr lvl="2" algn="l">
              <a:lnSpc>
                <a:spcPct val="100000"/>
              </a:lnSpc>
              <a:spcBef>
                <a:spcPts val="0"/>
              </a:spcBef>
              <a:spcAft>
                <a:spcPts val="0"/>
              </a:spcAft>
              <a:buClr>
                <a:schemeClr val="dk2"/>
              </a:buClr>
              <a:buSzPts val="4200"/>
              <a:buNone/>
              <a:defRPr sz="4200">
                <a:solidFill>
                  <a:schemeClr val="dk2"/>
                </a:solidFill>
              </a:defRPr>
            </a:lvl3pPr>
            <a:lvl4pPr lvl="3" algn="l">
              <a:lnSpc>
                <a:spcPct val="100000"/>
              </a:lnSpc>
              <a:spcBef>
                <a:spcPts val="0"/>
              </a:spcBef>
              <a:spcAft>
                <a:spcPts val="0"/>
              </a:spcAft>
              <a:buClr>
                <a:schemeClr val="dk2"/>
              </a:buClr>
              <a:buSzPts val="4200"/>
              <a:buNone/>
              <a:defRPr sz="4200">
                <a:solidFill>
                  <a:schemeClr val="dk2"/>
                </a:solidFill>
              </a:defRPr>
            </a:lvl4pPr>
            <a:lvl5pPr lvl="4" algn="l">
              <a:lnSpc>
                <a:spcPct val="100000"/>
              </a:lnSpc>
              <a:spcBef>
                <a:spcPts val="0"/>
              </a:spcBef>
              <a:spcAft>
                <a:spcPts val="0"/>
              </a:spcAft>
              <a:buClr>
                <a:schemeClr val="dk2"/>
              </a:buClr>
              <a:buSzPts val="4200"/>
              <a:buNone/>
              <a:defRPr sz="4200">
                <a:solidFill>
                  <a:schemeClr val="dk2"/>
                </a:solidFill>
              </a:defRPr>
            </a:lvl5pPr>
            <a:lvl6pPr lvl="5" algn="l">
              <a:lnSpc>
                <a:spcPct val="100000"/>
              </a:lnSpc>
              <a:spcBef>
                <a:spcPts val="0"/>
              </a:spcBef>
              <a:spcAft>
                <a:spcPts val="0"/>
              </a:spcAft>
              <a:buClr>
                <a:schemeClr val="dk2"/>
              </a:buClr>
              <a:buSzPts val="4200"/>
              <a:buNone/>
              <a:defRPr sz="4200">
                <a:solidFill>
                  <a:schemeClr val="dk2"/>
                </a:solidFill>
              </a:defRPr>
            </a:lvl6pPr>
            <a:lvl7pPr lvl="6" algn="l">
              <a:lnSpc>
                <a:spcPct val="100000"/>
              </a:lnSpc>
              <a:spcBef>
                <a:spcPts val="0"/>
              </a:spcBef>
              <a:spcAft>
                <a:spcPts val="0"/>
              </a:spcAft>
              <a:buClr>
                <a:schemeClr val="dk2"/>
              </a:buClr>
              <a:buSzPts val="4200"/>
              <a:buNone/>
              <a:defRPr sz="4200">
                <a:solidFill>
                  <a:schemeClr val="dk2"/>
                </a:solidFill>
              </a:defRPr>
            </a:lvl7pPr>
            <a:lvl8pPr lvl="7" algn="l">
              <a:lnSpc>
                <a:spcPct val="100000"/>
              </a:lnSpc>
              <a:spcBef>
                <a:spcPts val="0"/>
              </a:spcBef>
              <a:spcAft>
                <a:spcPts val="0"/>
              </a:spcAft>
              <a:buClr>
                <a:schemeClr val="dk2"/>
              </a:buClr>
              <a:buSzPts val="4200"/>
              <a:buNone/>
              <a:defRPr sz="4200">
                <a:solidFill>
                  <a:schemeClr val="dk2"/>
                </a:solidFill>
              </a:defRPr>
            </a:lvl8pPr>
            <a:lvl9pPr lvl="8" algn="l">
              <a:lnSpc>
                <a:spcPct val="100000"/>
              </a:lnSpc>
              <a:spcBef>
                <a:spcPts val="0"/>
              </a:spcBef>
              <a:spcAft>
                <a:spcPts val="0"/>
              </a:spcAft>
              <a:buClr>
                <a:schemeClr val="dk2"/>
              </a:buClr>
              <a:buSzPts val="4200"/>
              <a:buNone/>
              <a:defRPr sz="4200">
                <a:solidFill>
                  <a:schemeClr val="dk2"/>
                </a:solidFill>
              </a:defRPr>
            </a:lvl9pPr>
          </a:lstStyle>
          <a:p>
            <a:endParaRPr/>
          </a:p>
        </p:txBody>
      </p:sp>
      <p:sp>
        <p:nvSpPr>
          <p:cNvPr id="97" name="Google Shape;97;p18"/>
          <p:cNvSpPr txBox="1">
            <a:spLocks noGrp="1"/>
          </p:cNvSpPr>
          <p:nvPr>
            <p:ph type="subTitle" idx="1"/>
          </p:nvPr>
        </p:nvSpPr>
        <p:spPr>
          <a:xfrm>
            <a:off x="729627" y="3172900"/>
            <a:ext cx="7688100" cy="541200"/>
          </a:xfrm>
          <a:prstGeom prst="rect">
            <a:avLst/>
          </a:prstGeom>
          <a:noFill/>
          <a:ln>
            <a:noFill/>
          </a:ln>
        </p:spPr>
        <p:txBody>
          <a:bodyPr spcFirstLastPara="1" wrap="square" lIns="91425" tIns="91425" rIns="91425" bIns="91425" anchor="t" anchorCtr="0"/>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a:endParaRPr/>
          </a:p>
        </p:txBody>
      </p:sp>
      <p:sp>
        <p:nvSpPr>
          <p:cNvPr id="98" name="Google Shape;98;p18"/>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05"/>
        <p:cNvGrpSpPr/>
        <p:nvPr/>
      </p:nvGrpSpPr>
      <p:grpSpPr>
        <a:xfrm>
          <a:off x="0" y="0"/>
          <a:ext cx="0" cy="0"/>
          <a:chOff x="0" y="0"/>
          <a:chExt cx="0" cy="0"/>
        </a:xfrm>
      </p:grpSpPr>
      <p:sp>
        <p:nvSpPr>
          <p:cNvPr id="106" name="Google Shape;106;p20"/>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07" name="Google Shape;107;p20"/>
          <p:cNvGrpSpPr/>
          <p:nvPr/>
        </p:nvGrpSpPr>
        <p:grpSpPr>
          <a:xfrm>
            <a:off x="830392" y="1191256"/>
            <a:ext cx="745763" cy="45826"/>
            <a:chOff x="4580561" y="2589004"/>
            <a:chExt cx="1064464" cy="25200"/>
          </a:xfrm>
        </p:grpSpPr>
        <p:sp>
          <p:nvSpPr>
            <p:cNvPr id="108" name="Google Shape;108;p20"/>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 name="Google Shape;109;p20"/>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10" name="Google Shape;110;p20"/>
          <p:cNvSpPr txBox="1">
            <a:spLocks noGrp="1"/>
          </p:cNvSpPr>
          <p:nvPr>
            <p:ph type="title"/>
          </p:nvPr>
        </p:nvSpPr>
        <p:spPr>
          <a:xfrm>
            <a:off x="729450" y="1318650"/>
            <a:ext cx="7688700" cy="535200"/>
          </a:xfrm>
          <a:prstGeom prst="rect">
            <a:avLst/>
          </a:prstGeom>
          <a:noFill/>
          <a:ln>
            <a:noFill/>
          </a:ln>
        </p:spPr>
        <p:txBody>
          <a:bodyPr spcFirstLastPara="1" wrap="square" lIns="91425" tIns="91425" rIns="91425" bIns="91425" anchor="t" anchorCtr="0"/>
          <a:lstStyle>
            <a:lvl1pPr lvl="0" algn="l">
              <a:lnSpc>
                <a:spcPct val="100000"/>
              </a:lnSpc>
              <a:spcBef>
                <a:spcPts val="0"/>
              </a:spcBef>
              <a:spcAft>
                <a:spcPts val="0"/>
              </a:spcAft>
              <a:buClr>
                <a:schemeClr val="dk2"/>
              </a:buClr>
              <a:buSzPts val="2600"/>
              <a:buNone/>
              <a:defRPr sz="2600">
                <a:solidFill>
                  <a:schemeClr val="dk2"/>
                </a:solidFill>
              </a:defRPr>
            </a:lvl1pPr>
            <a:lvl2pPr lvl="1" algn="l">
              <a:lnSpc>
                <a:spcPct val="100000"/>
              </a:lnSpc>
              <a:spcBef>
                <a:spcPts val="0"/>
              </a:spcBef>
              <a:spcAft>
                <a:spcPts val="0"/>
              </a:spcAft>
              <a:buClr>
                <a:schemeClr val="dk2"/>
              </a:buClr>
              <a:buSzPts val="2600"/>
              <a:buNone/>
              <a:defRPr sz="2600">
                <a:solidFill>
                  <a:schemeClr val="dk2"/>
                </a:solidFill>
              </a:defRPr>
            </a:lvl2pPr>
            <a:lvl3pPr lvl="2" algn="l">
              <a:lnSpc>
                <a:spcPct val="100000"/>
              </a:lnSpc>
              <a:spcBef>
                <a:spcPts val="0"/>
              </a:spcBef>
              <a:spcAft>
                <a:spcPts val="0"/>
              </a:spcAft>
              <a:buClr>
                <a:schemeClr val="dk2"/>
              </a:buClr>
              <a:buSzPts val="2600"/>
              <a:buNone/>
              <a:defRPr sz="2600">
                <a:solidFill>
                  <a:schemeClr val="dk2"/>
                </a:solidFill>
              </a:defRPr>
            </a:lvl3pPr>
            <a:lvl4pPr lvl="3" algn="l">
              <a:lnSpc>
                <a:spcPct val="100000"/>
              </a:lnSpc>
              <a:spcBef>
                <a:spcPts val="0"/>
              </a:spcBef>
              <a:spcAft>
                <a:spcPts val="0"/>
              </a:spcAft>
              <a:buClr>
                <a:schemeClr val="dk2"/>
              </a:buClr>
              <a:buSzPts val="2600"/>
              <a:buNone/>
              <a:defRPr sz="2600">
                <a:solidFill>
                  <a:schemeClr val="dk2"/>
                </a:solidFill>
              </a:defRPr>
            </a:lvl4pPr>
            <a:lvl5pPr lvl="4" algn="l">
              <a:lnSpc>
                <a:spcPct val="100000"/>
              </a:lnSpc>
              <a:spcBef>
                <a:spcPts val="0"/>
              </a:spcBef>
              <a:spcAft>
                <a:spcPts val="0"/>
              </a:spcAft>
              <a:buClr>
                <a:schemeClr val="dk2"/>
              </a:buClr>
              <a:buSzPts val="2600"/>
              <a:buNone/>
              <a:defRPr sz="2600">
                <a:solidFill>
                  <a:schemeClr val="dk2"/>
                </a:solidFill>
              </a:defRPr>
            </a:lvl5pPr>
            <a:lvl6pPr lvl="5" algn="l">
              <a:lnSpc>
                <a:spcPct val="100000"/>
              </a:lnSpc>
              <a:spcBef>
                <a:spcPts val="0"/>
              </a:spcBef>
              <a:spcAft>
                <a:spcPts val="0"/>
              </a:spcAft>
              <a:buClr>
                <a:schemeClr val="dk2"/>
              </a:buClr>
              <a:buSzPts val="2600"/>
              <a:buNone/>
              <a:defRPr sz="2600">
                <a:solidFill>
                  <a:schemeClr val="dk2"/>
                </a:solidFill>
              </a:defRPr>
            </a:lvl6pPr>
            <a:lvl7pPr lvl="6" algn="l">
              <a:lnSpc>
                <a:spcPct val="100000"/>
              </a:lnSpc>
              <a:spcBef>
                <a:spcPts val="0"/>
              </a:spcBef>
              <a:spcAft>
                <a:spcPts val="0"/>
              </a:spcAft>
              <a:buClr>
                <a:schemeClr val="dk2"/>
              </a:buClr>
              <a:buSzPts val="2600"/>
              <a:buNone/>
              <a:defRPr sz="2600">
                <a:solidFill>
                  <a:schemeClr val="dk2"/>
                </a:solidFill>
              </a:defRPr>
            </a:lvl7pPr>
            <a:lvl8pPr lvl="7" algn="l">
              <a:lnSpc>
                <a:spcPct val="100000"/>
              </a:lnSpc>
              <a:spcBef>
                <a:spcPts val="0"/>
              </a:spcBef>
              <a:spcAft>
                <a:spcPts val="0"/>
              </a:spcAft>
              <a:buClr>
                <a:schemeClr val="dk2"/>
              </a:buClr>
              <a:buSzPts val="2600"/>
              <a:buNone/>
              <a:defRPr sz="2600">
                <a:solidFill>
                  <a:schemeClr val="dk2"/>
                </a:solidFill>
              </a:defRPr>
            </a:lvl8pPr>
            <a:lvl9pPr lvl="8" algn="l">
              <a:lnSpc>
                <a:spcPct val="100000"/>
              </a:lnSpc>
              <a:spcBef>
                <a:spcPts val="0"/>
              </a:spcBef>
              <a:spcAft>
                <a:spcPts val="0"/>
              </a:spcAft>
              <a:buClr>
                <a:schemeClr val="dk2"/>
              </a:buClr>
              <a:buSzPts val="2600"/>
              <a:buNone/>
              <a:defRPr sz="2600">
                <a:solidFill>
                  <a:schemeClr val="dk2"/>
                </a:solidFill>
              </a:defRPr>
            </a:lvl9pPr>
          </a:lstStyle>
          <a:p>
            <a:endParaRPr/>
          </a:p>
        </p:txBody>
      </p:sp>
      <p:sp>
        <p:nvSpPr>
          <p:cNvPr id="111" name="Google Shape;111;p20"/>
          <p:cNvSpPr txBox="1">
            <a:spLocks noGrp="1"/>
          </p:cNvSpPr>
          <p:nvPr>
            <p:ph type="body" idx="1"/>
          </p:nvPr>
        </p:nvSpPr>
        <p:spPr>
          <a:xfrm>
            <a:off x="729450" y="2078875"/>
            <a:ext cx="7688700" cy="2261100"/>
          </a:xfrm>
          <a:prstGeom prst="rect">
            <a:avLst/>
          </a:prstGeom>
          <a:noFill/>
          <a:ln>
            <a:noFill/>
          </a:ln>
        </p:spPr>
        <p:txBody>
          <a:bodyPr spcFirstLastPara="1" wrap="square" lIns="91425" tIns="91425" rIns="91425" bIns="91425" anchor="t" anchorCtr="0"/>
          <a:lstStyle>
            <a:lvl1pPr marL="457200" lvl="0" indent="-311150" algn="l">
              <a:lnSpc>
                <a:spcPct val="115000"/>
              </a:lnSpc>
              <a:spcBef>
                <a:spcPts val="0"/>
              </a:spcBef>
              <a:spcAft>
                <a:spcPts val="0"/>
              </a:spcAft>
              <a:buSzPts val="1300"/>
              <a:buChar char="●"/>
              <a:defRPr/>
            </a:lvl1pPr>
            <a:lvl2pPr marL="914400" lvl="1" indent="-298450" algn="l">
              <a:lnSpc>
                <a:spcPct val="115000"/>
              </a:lnSpc>
              <a:spcBef>
                <a:spcPts val="1600"/>
              </a:spcBef>
              <a:spcAft>
                <a:spcPts val="0"/>
              </a:spcAft>
              <a:buSzPts val="1100"/>
              <a:buChar char="○"/>
              <a:defRPr/>
            </a:lvl2pPr>
            <a:lvl3pPr marL="1371600" lvl="2" indent="-298450" algn="l">
              <a:lnSpc>
                <a:spcPct val="115000"/>
              </a:lnSpc>
              <a:spcBef>
                <a:spcPts val="1600"/>
              </a:spcBef>
              <a:spcAft>
                <a:spcPts val="0"/>
              </a:spcAft>
              <a:buSzPts val="1100"/>
              <a:buChar char="■"/>
              <a:defRPr/>
            </a:lvl3pPr>
            <a:lvl4pPr marL="1828800" lvl="3" indent="-298450" algn="l">
              <a:lnSpc>
                <a:spcPct val="115000"/>
              </a:lnSpc>
              <a:spcBef>
                <a:spcPts val="1600"/>
              </a:spcBef>
              <a:spcAft>
                <a:spcPts val="0"/>
              </a:spcAft>
              <a:buSzPts val="1100"/>
              <a:buChar char="●"/>
              <a:defRPr/>
            </a:lvl4pPr>
            <a:lvl5pPr marL="2286000" lvl="4" indent="-298450" algn="l">
              <a:lnSpc>
                <a:spcPct val="115000"/>
              </a:lnSpc>
              <a:spcBef>
                <a:spcPts val="1600"/>
              </a:spcBef>
              <a:spcAft>
                <a:spcPts val="0"/>
              </a:spcAft>
              <a:buSzPts val="1100"/>
              <a:buChar char="○"/>
              <a:defRPr/>
            </a:lvl5pPr>
            <a:lvl6pPr marL="2743200" lvl="5" indent="-298450" algn="l">
              <a:lnSpc>
                <a:spcPct val="115000"/>
              </a:lnSpc>
              <a:spcBef>
                <a:spcPts val="1600"/>
              </a:spcBef>
              <a:spcAft>
                <a:spcPts val="0"/>
              </a:spcAft>
              <a:buSzPts val="1100"/>
              <a:buChar char="■"/>
              <a:defRPr/>
            </a:lvl6pPr>
            <a:lvl7pPr marL="3200400" lvl="6" indent="-298450" algn="l">
              <a:lnSpc>
                <a:spcPct val="115000"/>
              </a:lnSpc>
              <a:spcBef>
                <a:spcPts val="1600"/>
              </a:spcBef>
              <a:spcAft>
                <a:spcPts val="0"/>
              </a:spcAft>
              <a:buSzPts val="1100"/>
              <a:buChar char="●"/>
              <a:defRPr/>
            </a:lvl7pPr>
            <a:lvl8pPr marL="3657600" lvl="7" indent="-298450" algn="l">
              <a:lnSpc>
                <a:spcPct val="115000"/>
              </a:lnSpc>
              <a:spcBef>
                <a:spcPts val="1600"/>
              </a:spcBef>
              <a:spcAft>
                <a:spcPts val="0"/>
              </a:spcAft>
              <a:buSzPts val="1100"/>
              <a:buChar char="○"/>
              <a:defRPr/>
            </a:lvl8pPr>
            <a:lvl9pPr marL="4114800" lvl="8" indent="-298450" algn="l">
              <a:lnSpc>
                <a:spcPct val="115000"/>
              </a:lnSpc>
              <a:spcBef>
                <a:spcPts val="1600"/>
              </a:spcBef>
              <a:spcAft>
                <a:spcPts val="1600"/>
              </a:spcAft>
              <a:buSzPts val="1100"/>
              <a:buChar char="■"/>
              <a:defRPr/>
            </a:lvl9pPr>
          </a:lstStyle>
          <a:p>
            <a:endParaRPr/>
          </a:p>
        </p:txBody>
      </p:sp>
      <p:sp>
        <p:nvSpPr>
          <p:cNvPr id="112" name="Google Shape;112;p20"/>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13"/>
        <p:cNvGrpSpPr/>
        <p:nvPr/>
      </p:nvGrpSpPr>
      <p:grpSpPr>
        <a:xfrm>
          <a:off x="0" y="0"/>
          <a:ext cx="0" cy="0"/>
          <a:chOff x="0" y="0"/>
          <a:chExt cx="0" cy="0"/>
        </a:xfrm>
      </p:grpSpPr>
      <p:sp>
        <p:nvSpPr>
          <p:cNvPr id="114" name="Google Shape;114;p21"/>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15" name="Google Shape;115;p21"/>
          <p:cNvGrpSpPr/>
          <p:nvPr/>
        </p:nvGrpSpPr>
        <p:grpSpPr>
          <a:xfrm>
            <a:off x="830392" y="1191256"/>
            <a:ext cx="745763" cy="45826"/>
            <a:chOff x="4580561" y="2589004"/>
            <a:chExt cx="1064464" cy="25200"/>
          </a:xfrm>
        </p:grpSpPr>
        <p:sp>
          <p:nvSpPr>
            <p:cNvPr id="116" name="Google Shape;116;p21"/>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 name="Google Shape;117;p21"/>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18" name="Google Shape;118;p21"/>
          <p:cNvSpPr txBox="1">
            <a:spLocks noGrp="1"/>
          </p:cNvSpPr>
          <p:nvPr>
            <p:ph type="title"/>
          </p:nvPr>
        </p:nvSpPr>
        <p:spPr>
          <a:xfrm>
            <a:off x="729450" y="1318650"/>
            <a:ext cx="7688400" cy="535200"/>
          </a:xfrm>
          <a:prstGeom prst="rect">
            <a:avLst/>
          </a:prstGeom>
          <a:noFill/>
          <a:ln>
            <a:noFill/>
          </a:ln>
        </p:spPr>
        <p:txBody>
          <a:bodyPr spcFirstLastPara="1" wrap="square" lIns="91425" tIns="91425" rIns="91425" bIns="91425" anchor="t" anchorCtr="0"/>
          <a:lstStyle>
            <a:lvl1pPr lvl="0" algn="l">
              <a:lnSpc>
                <a:spcPct val="100000"/>
              </a:lnSpc>
              <a:spcBef>
                <a:spcPts val="0"/>
              </a:spcBef>
              <a:spcAft>
                <a:spcPts val="0"/>
              </a:spcAft>
              <a:buClr>
                <a:schemeClr val="dk2"/>
              </a:buClr>
              <a:buSzPts val="2600"/>
              <a:buNone/>
              <a:defRPr sz="2600">
                <a:solidFill>
                  <a:schemeClr val="dk2"/>
                </a:solidFill>
              </a:defRPr>
            </a:lvl1pPr>
            <a:lvl2pPr lvl="1" algn="l">
              <a:lnSpc>
                <a:spcPct val="100000"/>
              </a:lnSpc>
              <a:spcBef>
                <a:spcPts val="0"/>
              </a:spcBef>
              <a:spcAft>
                <a:spcPts val="0"/>
              </a:spcAft>
              <a:buClr>
                <a:schemeClr val="dk2"/>
              </a:buClr>
              <a:buSzPts val="2600"/>
              <a:buNone/>
              <a:defRPr sz="2600">
                <a:solidFill>
                  <a:schemeClr val="dk2"/>
                </a:solidFill>
              </a:defRPr>
            </a:lvl2pPr>
            <a:lvl3pPr lvl="2" algn="l">
              <a:lnSpc>
                <a:spcPct val="100000"/>
              </a:lnSpc>
              <a:spcBef>
                <a:spcPts val="0"/>
              </a:spcBef>
              <a:spcAft>
                <a:spcPts val="0"/>
              </a:spcAft>
              <a:buClr>
                <a:schemeClr val="dk2"/>
              </a:buClr>
              <a:buSzPts val="2600"/>
              <a:buNone/>
              <a:defRPr sz="2600">
                <a:solidFill>
                  <a:schemeClr val="dk2"/>
                </a:solidFill>
              </a:defRPr>
            </a:lvl3pPr>
            <a:lvl4pPr lvl="3" algn="l">
              <a:lnSpc>
                <a:spcPct val="100000"/>
              </a:lnSpc>
              <a:spcBef>
                <a:spcPts val="0"/>
              </a:spcBef>
              <a:spcAft>
                <a:spcPts val="0"/>
              </a:spcAft>
              <a:buClr>
                <a:schemeClr val="dk2"/>
              </a:buClr>
              <a:buSzPts val="2600"/>
              <a:buNone/>
              <a:defRPr sz="2600">
                <a:solidFill>
                  <a:schemeClr val="dk2"/>
                </a:solidFill>
              </a:defRPr>
            </a:lvl4pPr>
            <a:lvl5pPr lvl="4" algn="l">
              <a:lnSpc>
                <a:spcPct val="100000"/>
              </a:lnSpc>
              <a:spcBef>
                <a:spcPts val="0"/>
              </a:spcBef>
              <a:spcAft>
                <a:spcPts val="0"/>
              </a:spcAft>
              <a:buClr>
                <a:schemeClr val="dk2"/>
              </a:buClr>
              <a:buSzPts val="2600"/>
              <a:buNone/>
              <a:defRPr sz="2600">
                <a:solidFill>
                  <a:schemeClr val="dk2"/>
                </a:solidFill>
              </a:defRPr>
            </a:lvl5pPr>
            <a:lvl6pPr lvl="5" algn="l">
              <a:lnSpc>
                <a:spcPct val="100000"/>
              </a:lnSpc>
              <a:spcBef>
                <a:spcPts val="0"/>
              </a:spcBef>
              <a:spcAft>
                <a:spcPts val="0"/>
              </a:spcAft>
              <a:buClr>
                <a:schemeClr val="dk2"/>
              </a:buClr>
              <a:buSzPts val="2600"/>
              <a:buNone/>
              <a:defRPr sz="2600">
                <a:solidFill>
                  <a:schemeClr val="dk2"/>
                </a:solidFill>
              </a:defRPr>
            </a:lvl6pPr>
            <a:lvl7pPr lvl="6" algn="l">
              <a:lnSpc>
                <a:spcPct val="100000"/>
              </a:lnSpc>
              <a:spcBef>
                <a:spcPts val="0"/>
              </a:spcBef>
              <a:spcAft>
                <a:spcPts val="0"/>
              </a:spcAft>
              <a:buClr>
                <a:schemeClr val="dk2"/>
              </a:buClr>
              <a:buSzPts val="2600"/>
              <a:buNone/>
              <a:defRPr sz="2600">
                <a:solidFill>
                  <a:schemeClr val="dk2"/>
                </a:solidFill>
              </a:defRPr>
            </a:lvl7pPr>
            <a:lvl8pPr lvl="7" algn="l">
              <a:lnSpc>
                <a:spcPct val="100000"/>
              </a:lnSpc>
              <a:spcBef>
                <a:spcPts val="0"/>
              </a:spcBef>
              <a:spcAft>
                <a:spcPts val="0"/>
              </a:spcAft>
              <a:buClr>
                <a:schemeClr val="dk2"/>
              </a:buClr>
              <a:buSzPts val="2600"/>
              <a:buNone/>
              <a:defRPr sz="2600">
                <a:solidFill>
                  <a:schemeClr val="dk2"/>
                </a:solidFill>
              </a:defRPr>
            </a:lvl8pPr>
            <a:lvl9pPr lvl="8" algn="l">
              <a:lnSpc>
                <a:spcPct val="100000"/>
              </a:lnSpc>
              <a:spcBef>
                <a:spcPts val="0"/>
              </a:spcBef>
              <a:spcAft>
                <a:spcPts val="0"/>
              </a:spcAft>
              <a:buClr>
                <a:schemeClr val="dk2"/>
              </a:buClr>
              <a:buSzPts val="2600"/>
              <a:buNone/>
              <a:defRPr sz="2600">
                <a:solidFill>
                  <a:schemeClr val="dk2"/>
                </a:solidFill>
              </a:defRPr>
            </a:lvl9pPr>
          </a:lstStyle>
          <a:p>
            <a:endParaRPr/>
          </a:p>
        </p:txBody>
      </p:sp>
      <p:sp>
        <p:nvSpPr>
          <p:cNvPr id="119" name="Google Shape;119;p21"/>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20"/>
        <p:cNvGrpSpPr/>
        <p:nvPr/>
      </p:nvGrpSpPr>
      <p:grpSpPr>
        <a:xfrm>
          <a:off x="0" y="0"/>
          <a:ext cx="0" cy="0"/>
          <a:chOff x="0" y="0"/>
          <a:chExt cx="0" cy="0"/>
        </a:xfrm>
      </p:grpSpPr>
      <p:sp>
        <p:nvSpPr>
          <p:cNvPr id="121" name="Google Shape;121;p22"/>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22" name="Google Shape;122;p22"/>
          <p:cNvGrpSpPr/>
          <p:nvPr/>
        </p:nvGrpSpPr>
        <p:grpSpPr>
          <a:xfrm>
            <a:off x="830392" y="1191256"/>
            <a:ext cx="745763" cy="45826"/>
            <a:chOff x="4580561" y="2589004"/>
            <a:chExt cx="1064464" cy="25200"/>
          </a:xfrm>
        </p:grpSpPr>
        <p:sp>
          <p:nvSpPr>
            <p:cNvPr id="123" name="Google Shape;123;p2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 name="Google Shape;124;p2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25" name="Google Shape;125;p22"/>
          <p:cNvSpPr txBox="1">
            <a:spLocks noGrp="1"/>
          </p:cNvSpPr>
          <p:nvPr>
            <p:ph type="title"/>
          </p:nvPr>
        </p:nvSpPr>
        <p:spPr>
          <a:xfrm>
            <a:off x="730000" y="1318650"/>
            <a:ext cx="3300900" cy="1381500"/>
          </a:xfrm>
          <a:prstGeom prst="rect">
            <a:avLst/>
          </a:prstGeom>
          <a:noFill/>
          <a:ln>
            <a:noFill/>
          </a:ln>
        </p:spPr>
        <p:txBody>
          <a:bodyPr spcFirstLastPara="1" wrap="square" lIns="91425" tIns="91425" rIns="91425" bIns="91425" anchor="t" anchorCtr="0"/>
          <a:lstStyle>
            <a:lvl1pPr lvl="0" algn="l">
              <a:lnSpc>
                <a:spcPct val="100000"/>
              </a:lnSpc>
              <a:spcBef>
                <a:spcPts val="0"/>
              </a:spcBef>
              <a:spcAft>
                <a:spcPts val="0"/>
              </a:spcAft>
              <a:buClr>
                <a:schemeClr val="dk2"/>
              </a:buClr>
              <a:buSzPts val="2600"/>
              <a:buNone/>
              <a:defRPr sz="2600">
                <a:solidFill>
                  <a:schemeClr val="dk2"/>
                </a:solidFill>
              </a:defRPr>
            </a:lvl1pPr>
            <a:lvl2pPr lvl="1" algn="l">
              <a:lnSpc>
                <a:spcPct val="100000"/>
              </a:lnSpc>
              <a:spcBef>
                <a:spcPts val="0"/>
              </a:spcBef>
              <a:spcAft>
                <a:spcPts val="0"/>
              </a:spcAft>
              <a:buClr>
                <a:schemeClr val="dk2"/>
              </a:buClr>
              <a:buSzPts val="2600"/>
              <a:buNone/>
              <a:defRPr sz="2600">
                <a:solidFill>
                  <a:schemeClr val="dk2"/>
                </a:solidFill>
              </a:defRPr>
            </a:lvl2pPr>
            <a:lvl3pPr lvl="2" algn="l">
              <a:lnSpc>
                <a:spcPct val="100000"/>
              </a:lnSpc>
              <a:spcBef>
                <a:spcPts val="0"/>
              </a:spcBef>
              <a:spcAft>
                <a:spcPts val="0"/>
              </a:spcAft>
              <a:buClr>
                <a:schemeClr val="dk2"/>
              </a:buClr>
              <a:buSzPts val="2600"/>
              <a:buNone/>
              <a:defRPr sz="2600">
                <a:solidFill>
                  <a:schemeClr val="dk2"/>
                </a:solidFill>
              </a:defRPr>
            </a:lvl3pPr>
            <a:lvl4pPr lvl="3" algn="l">
              <a:lnSpc>
                <a:spcPct val="100000"/>
              </a:lnSpc>
              <a:spcBef>
                <a:spcPts val="0"/>
              </a:spcBef>
              <a:spcAft>
                <a:spcPts val="0"/>
              </a:spcAft>
              <a:buClr>
                <a:schemeClr val="dk2"/>
              </a:buClr>
              <a:buSzPts val="2600"/>
              <a:buNone/>
              <a:defRPr sz="2600">
                <a:solidFill>
                  <a:schemeClr val="dk2"/>
                </a:solidFill>
              </a:defRPr>
            </a:lvl4pPr>
            <a:lvl5pPr lvl="4" algn="l">
              <a:lnSpc>
                <a:spcPct val="100000"/>
              </a:lnSpc>
              <a:spcBef>
                <a:spcPts val="0"/>
              </a:spcBef>
              <a:spcAft>
                <a:spcPts val="0"/>
              </a:spcAft>
              <a:buClr>
                <a:schemeClr val="dk2"/>
              </a:buClr>
              <a:buSzPts val="2600"/>
              <a:buNone/>
              <a:defRPr sz="2600">
                <a:solidFill>
                  <a:schemeClr val="dk2"/>
                </a:solidFill>
              </a:defRPr>
            </a:lvl5pPr>
            <a:lvl6pPr lvl="5" algn="l">
              <a:lnSpc>
                <a:spcPct val="100000"/>
              </a:lnSpc>
              <a:spcBef>
                <a:spcPts val="0"/>
              </a:spcBef>
              <a:spcAft>
                <a:spcPts val="0"/>
              </a:spcAft>
              <a:buClr>
                <a:schemeClr val="dk2"/>
              </a:buClr>
              <a:buSzPts val="2600"/>
              <a:buNone/>
              <a:defRPr sz="2600">
                <a:solidFill>
                  <a:schemeClr val="dk2"/>
                </a:solidFill>
              </a:defRPr>
            </a:lvl6pPr>
            <a:lvl7pPr lvl="6" algn="l">
              <a:lnSpc>
                <a:spcPct val="100000"/>
              </a:lnSpc>
              <a:spcBef>
                <a:spcPts val="0"/>
              </a:spcBef>
              <a:spcAft>
                <a:spcPts val="0"/>
              </a:spcAft>
              <a:buClr>
                <a:schemeClr val="dk2"/>
              </a:buClr>
              <a:buSzPts val="2600"/>
              <a:buNone/>
              <a:defRPr sz="2600">
                <a:solidFill>
                  <a:schemeClr val="dk2"/>
                </a:solidFill>
              </a:defRPr>
            </a:lvl7pPr>
            <a:lvl8pPr lvl="7" algn="l">
              <a:lnSpc>
                <a:spcPct val="100000"/>
              </a:lnSpc>
              <a:spcBef>
                <a:spcPts val="0"/>
              </a:spcBef>
              <a:spcAft>
                <a:spcPts val="0"/>
              </a:spcAft>
              <a:buClr>
                <a:schemeClr val="dk2"/>
              </a:buClr>
              <a:buSzPts val="2600"/>
              <a:buNone/>
              <a:defRPr sz="2600">
                <a:solidFill>
                  <a:schemeClr val="dk2"/>
                </a:solidFill>
              </a:defRPr>
            </a:lvl8pPr>
            <a:lvl9pPr lvl="8" algn="l">
              <a:lnSpc>
                <a:spcPct val="100000"/>
              </a:lnSpc>
              <a:spcBef>
                <a:spcPts val="0"/>
              </a:spcBef>
              <a:spcAft>
                <a:spcPts val="0"/>
              </a:spcAft>
              <a:buClr>
                <a:schemeClr val="dk2"/>
              </a:buClr>
              <a:buSzPts val="2600"/>
              <a:buNone/>
              <a:defRPr sz="2600">
                <a:solidFill>
                  <a:schemeClr val="dk2"/>
                </a:solidFill>
              </a:defRPr>
            </a:lvl9pPr>
          </a:lstStyle>
          <a:p>
            <a:endParaRPr/>
          </a:p>
        </p:txBody>
      </p:sp>
      <p:sp>
        <p:nvSpPr>
          <p:cNvPr id="126" name="Google Shape;126;p22"/>
          <p:cNvSpPr txBox="1">
            <a:spLocks noGrp="1"/>
          </p:cNvSpPr>
          <p:nvPr>
            <p:ph type="body" idx="1"/>
          </p:nvPr>
        </p:nvSpPr>
        <p:spPr>
          <a:xfrm>
            <a:off x="721225" y="2781725"/>
            <a:ext cx="3300900" cy="1597500"/>
          </a:xfrm>
          <a:prstGeom prst="rect">
            <a:avLst/>
          </a:prstGeom>
          <a:noFill/>
          <a:ln>
            <a:noFill/>
          </a:ln>
        </p:spPr>
        <p:txBody>
          <a:bodyPr spcFirstLastPara="1" wrap="square" lIns="91425" tIns="91425" rIns="91425" bIns="91425" anchor="t" anchorCtr="0"/>
          <a:lstStyle>
            <a:lvl1pPr marL="457200" lvl="0" indent="-311150" algn="l">
              <a:lnSpc>
                <a:spcPct val="115000"/>
              </a:lnSpc>
              <a:spcBef>
                <a:spcPts val="0"/>
              </a:spcBef>
              <a:spcAft>
                <a:spcPts val="0"/>
              </a:spcAft>
              <a:buSzPts val="1300"/>
              <a:buChar char="●"/>
              <a:defRPr/>
            </a:lvl1pPr>
            <a:lvl2pPr marL="914400" lvl="1" indent="-298450" algn="l">
              <a:lnSpc>
                <a:spcPct val="115000"/>
              </a:lnSpc>
              <a:spcBef>
                <a:spcPts val="1600"/>
              </a:spcBef>
              <a:spcAft>
                <a:spcPts val="0"/>
              </a:spcAft>
              <a:buSzPts val="1100"/>
              <a:buChar char="○"/>
              <a:defRPr/>
            </a:lvl2pPr>
            <a:lvl3pPr marL="1371600" lvl="2" indent="-298450" algn="l">
              <a:lnSpc>
                <a:spcPct val="115000"/>
              </a:lnSpc>
              <a:spcBef>
                <a:spcPts val="1600"/>
              </a:spcBef>
              <a:spcAft>
                <a:spcPts val="0"/>
              </a:spcAft>
              <a:buSzPts val="1100"/>
              <a:buChar char="■"/>
              <a:defRPr/>
            </a:lvl3pPr>
            <a:lvl4pPr marL="1828800" lvl="3" indent="-298450" algn="l">
              <a:lnSpc>
                <a:spcPct val="115000"/>
              </a:lnSpc>
              <a:spcBef>
                <a:spcPts val="1600"/>
              </a:spcBef>
              <a:spcAft>
                <a:spcPts val="0"/>
              </a:spcAft>
              <a:buSzPts val="1100"/>
              <a:buChar char="●"/>
              <a:defRPr/>
            </a:lvl4pPr>
            <a:lvl5pPr marL="2286000" lvl="4" indent="-298450" algn="l">
              <a:lnSpc>
                <a:spcPct val="115000"/>
              </a:lnSpc>
              <a:spcBef>
                <a:spcPts val="1600"/>
              </a:spcBef>
              <a:spcAft>
                <a:spcPts val="0"/>
              </a:spcAft>
              <a:buSzPts val="1100"/>
              <a:buChar char="○"/>
              <a:defRPr/>
            </a:lvl5pPr>
            <a:lvl6pPr marL="2743200" lvl="5" indent="-298450" algn="l">
              <a:lnSpc>
                <a:spcPct val="115000"/>
              </a:lnSpc>
              <a:spcBef>
                <a:spcPts val="1600"/>
              </a:spcBef>
              <a:spcAft>
                <a:spcPts val="0"/>
              </a:spcAft>
              <a:buSzPts val="1100"/>
              <a:buChar char="■"/>
              <a:defRPr/>
            </a:lvl6pPr>
            <a:lvl7pPr marL="3200400" lvl="6" indent="-298450" algn="l">
              <a:lnSpc>
                <a:spcPct val="115000"/>
              </a:lnSpc>
              <a:spcBef>
                <a:spcPts val="1600"/>
              </a:spcBef>
              <a:spcAft>
                <a:spcPts val="0"/>
              </a:spcAft>
              <a:buSzPts val="1100"/>
              <a:buChar char="●"/>
              <a:defRPr/>
            </a:lvl7pPr>
            <a:lvl8pPr marL="3657600" lvl="7" indent="-298450" algn="l">
              <a:lnSpc>
                <a:spcPct val="115000"/>
              </a:lnSpc>
              <a:spcBef>
                <a:spcPts val="1600"/>
              </a:spcBef>
              <a:spcAft>
                <a:spcPts val="0"/>
              </a:spcAft>
              <a:buSzPts val="1100"/>
              <a:buChar char="○"/>
              <a:defRPr/>
            </a:lvl8pPr>
            <a:lvl9pPr marL="4114800" lvl="8" indent="-298450" algn="l">
              <a:lnSpc>
                <a:spcPct val="115000"/>
              </a:lnSpc>
              <a:spcBef>
                <a:spcPts val="1600"/>
              </a:spcBef>
              <a:spcAft>
                <a:spcPts val="1600"/>
              </a:spcAft>
              <a:buSzPts val="1100"/>
              <a:buChar char="■"/>
              <a:defRPr/>
            </a:lvl9pPr>
          </a:lstStyle>
          <a:p>
            <a:endParaRPr/>
          </a:p>
        </p:txBody>
      </p:sp>
      <p:sp>
        <p:nvSpPr>
          <p:cNvPr id="127" name="Google Shape;127;p22"/>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1"/>
        <p:cNvGrpSpPr/>
        <p:nvPr/>
      </p:nvGrpSpPr>
      <p:grpSpPr>
        <a:xfrm>
          <a:off x="0" y="0"/>
          <a:ext cx="0" cy="0"/>
          <a:chOff x="0" y="0"/>
          <a:chExt cx="0" cy="0"/>
        </a:xfrm>
      </p:grpSpPr>
      <p:sp>
        <p:nvSpPr>
          <p:cNvPr id="22" name="Google Shape;22;p3"/>
          <p:cNvSpPr/>
          <p:nvPr/>
        </p:nvSpPr>
        <p:spPr>
          <a:xfrm>
            <a:off x="-75" y="5045700"/>
            <a:ext cx="9144000" cy="978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 name="Google Shape;23;p3"/>
          <p:cNvSpPr txBox="1">
            <a:spLocks noGrp="1"/>
          </p:cNvSpPr>
          <p:nvPr>
            <p:ph type="title"/>
          </p:nvPr>
        </p:nvSpPr>
        <p:spPr>
          <a:xfrm>
            <a:off x="311700" y="445025"/>
            <a:ext cx="8520600" cy="707400"/>
          </a:xfrm>
          <a:prstGeom prst="rect">
            <a:avLst/>
          </a:prstGeom>
          <a:noFill/>
          <a:ln>
            <a:noFill/>
          </a:ln>
        </p:spPr>
        <p:txBody>
          <a:bodyPr spcFirstLastPara="1" wrap="square" lIns="91425" tIns="91425" rIns="91425" bIns="91425" anchor="t" anchorCtr="0"/>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a:endParaRPr/>
          </a:p>
        </p:txBody>
      </p:sp>
      <p:sp>
        <p:nvSpPr>
          <p:cNvPr id="24" name="Google Shape;24;p3"/>
          <p:cNvSpPr txBox="1">
            <a:spLocks noGrp="1"/>
          </p:cNvSpPr>
          <p:nvPr>
            <p:ph type="body" idx="1"/>
          </p:nvPr>
        </p:nvSpPr>
        <p:spPr>
          <a:xfrm>
            <a:off x="311700" y="1266325"/>
            <a:ext cx="8520600" cy="3302700"/>
          </a:xfrm>
          <a:prstGeom prst="rect">
            <a:avLst/>
          </a:prstGeom>
          <a:noFill/>
          <a:ln>
            <a:noFill/>
          </a:ln>
        </p:spPr>
        <p:txBody>
          <a:bodyPr spcFirstLastPara="1" wrap="square" lIns="91425" tIns="91425" rIns="91425" bIns="91425" anchor="t" anchorCtr="0"/>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5" name="Google Shape;25;p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28"/>
        <p:cNvGrpSpPr/>
        <p:nvPr/>
      </p:nvGrpSpPr>
      <p:grpSpPr>
        <a:xfrm>
          <a:off x="0" y="0"/>
          <a:ext cx="0" cy="0"/>
          <a:chOff x="0" y="0"/>
          <a:chExt cx="0" cy="0"/>
        </a:xfrm>
      </p:grpSpPr>
      <p:sp>
        <p:nvSpPr>
          <p:cNvPr id="129" name="Google Shape;129;p23"/>
          <p:cNvSpPr/>
          <p:nvPr/>
        </p:nvSpPr>
        <p:spPr>
          <a:xfrm>
            <a:off x="0" y="0"/>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30" name="Google Shape;130;p23"/>
          <p:cNvGrpSpPr/>
          <p:nvPr/>
        </p:nvGrpSpPr>
        <p:grpSpPr>
          <a:xfrm>
            <a:off x="830392" y="1191256"/>
            <a:ext cx="745763" cy="45826"/>
            <a:chOff x="4580561" y="2589004"/>
            <a:chExt cx="1064464" cy="25200"/>
          </a:xfrm>
        </p:grpSpPr>
        <p:sp>
          <p:nvSpPr>
            <p:cNvPr id="131" name="Google Shape;131;p23"/>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 name="Google Shape;132;p23"/>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33" name="Google Shape;133;p23"/>
          <p:cNvSpPr txBox="1">
            <a:spLocks noGrp="1"/>
          </p:cNvSpPr>
          <p:nvPr>
            <p:ph type="title"/>
          </p:nvPr>
        </p:nvSpPr>
        <p:spPr>
          <a:xfrm>
            <a:off x="730000" y="1318650"/>
            <a:ext cx="3300900" cy="1687200"/>
          </a:xfrm>
          <a:prstGeom prst="rect">
            <a:avLst/>
          </a:prstGeom>
          <a:noFill/>
          <a:ln>
            <a:noFill/>
          </a:ln>
        </p:spPr>
        <p:txBody>
          <a:bodyPr spcFirstLastPara="1" wrap="square" lIns="91425" tIns="91425" rIns="91425" bIns="91425" anchor="t" anchorCtr="0"/>
          <a:lstStyle>
            <a:lvl1pPr lvl="0" algn="l">
              <a:lnSpc>
                <a:spcPct val="100000"/>
              </a:lnSpc>
              <a:spcBef>
                <a:spcPts val="0"/>
              </a:spcBef>
              <a:spcAft>
                <a:spcPts val="0"/>
              </a:spcAft>
              <a:buClr>
                <a:schemeClr val="dk2"/>
              </a:buClr>
              <a:buSzPts val="2600"/>
              <a:buNone/>
              <a:defRPr sz="2600">
                <a:solidFill>
                  <a:schemeClr val="dk2"/>
                </a:solidFill>
              </a:defRPr>
            </a:lvl1pPr>
            <a:lvl2pPr lvl="1" algn="l">
              <a:lnSpc>
                <a:spcPct val="100000"/>
              </a:lnSpc>
              <a:spcBef>
                <a:spcPts val="0"/>
              </a:spcBef>
              <a:spcAft>
                <a:spcPts val="0"/>
              </a:spcAft>
              <a:buClr>
                <a:schemeClr val="dk2"/>
              </a:buClr>
              <a:buSzPts val="2600"/>
              <a:buNone/>
              <a:defRPr sz="2600">
                <a:solidFill>
                  <a:schemeClr val="dk2"/>
                </a:solidFill>
              </a:defRPr>
            </a:lvl2pPr>
            <a:lvl3pPr lvl="2" algn="l">
              <a:lnSpc>
                <a:spcPct val="100000"/>
              </a:lnSpc>
              <a:spcBef>
                <a:spcPts val="0"/>
              </a:spcBef>
              <a:spcAft>
                <a:spcPts val="0"/>
              </a:spcAft>
              <a:buClr>
                <a:schemeClr val="dk2"/>
              </a:buClr>
              <a:buSzPts val="2600"/>
              <a:buNone/>
              <a:defRPr sz="2600">
                <a:solidFill>
                  <a:schemeClr val="dk2"/>
                </a:solidFill>
              </a:defRPr>
            </a:lvl3pPr>
            <a:lvl4pPr lvl="3" algn="l">
              <a:lnSpc>
                <a:spcPct val="100000"/>
              </a:lnSpc>
              <a:spcBef>
                <a:spcPts val="0"/>
              </a:spcBef>
              <a:spcAft>
                <a:spcPts val="0"/>
              </a:spcAft>
              <a:buClr>
                <a:schemeClr val="dk2"/>
              </a:buClr>
              <a:buSzPts val="2600"/>
              <a:buNone/>
              <a:defRPr sz="2600">
                <a:solidFill>
                  <a:schemeClr val="dk2"/>
                </a:solidFill>
              </a:defRPr>
            </a:lvl4pPr>
            <a:lvl5pPr lvl="4" algn="l">
              <a:lnSpc>
                <a:spcPct val="100000"/>
              </a:lnSpc>
              <a:spcBef>
                <a:spcPts val="0"/>
              </a:spcBef>
              <a:spcAft>
                <a:spcPts val="0"/>
              </a:spcAft>
              <a:buClr>
                <a:schemeClr val="dk2"/>
              </a:buClr>
              <a:buSzPts val="2600"/>
              <a:buNone/>
              <a:defRPr sz="2600">
                <a:solidFill>
                  <a:schemeClr val="dk2"/>
                </a:solidFill>
              </a:defRPr>
            </a:lvl5pPr>
            <a:lvl6pPr lvl="5" algn="l">
              <a:lnSpc>
                <a:spcPct val="100000"/>
              </a:lnSpc>
              <a:spcBef>
                <a:spcPts val="0"/>
              </a:spcBef>
              <a:spcAft>
                <a:spcPts val="0"/>
              </a:spcAft>
              <a:buClr>
                <a:schemeClr val="dk2"/>
              </a:buClr>
              <a:buSzPts val="2600"/>
              <a:buNone/>
              <a:defRPr sz="2600">
                <a:solidFill>
                  <a:schemeClr val="dk2"/>
                </a:solidFill>
              </a:defRPr>
            </a:lvl6pPr>
            <a:lvl7pPr lvl="6" algn="l">
              <a:lnSpc>
                <a:spcPct val="100000"/>
              </a:lnSpc>
              <a:spcBef>
                <a:spcPts val="0"/>
              </a:spcBef>
              <a:spcAft>
                <a:spcPts val="0"/>
              </a:spcAft>
              <a:buClr>
                <a:schemeClr val="dk2"/>
              </a:buClr>
              <a:buSzPts val="2600"/>
              <a:buNone/>
              <a:defRPr sz="2600">
                <a:solidFill>
                  <a:schemeClr val="dk2"/>
                </a:solidFill>
              </a:defRPr>
            </a:lvl7pPr>
            <a:lvl8pPr lvl="7" algn="l">
              <a:lnSpc>
                <a:spcPct val="100000"/>
              </a:lnSpc>
              <a:spcBef>
                <a:spcPts val="0"/>
              </a:spcBef>
              <a:spcAft>
                <a:spcPts val="0"/>
              </a:spcAft>
              <a:buClr>
                <a:schemeClr val="dk2"/>
              </a:buClr>
              <a:buSzPts val="2600"/>
              <a:buNone/>
              <a:defRPr sz="2600">
                <a:solidFill>
                  <a:schemeClr val="dk2"/>
                </a:solidFill>
              </a:defRPr>
            </a:lvl8pPr>
            <a:lvl9pPr lvl="8" algn="l">
              <a:lnSpc>
                <a:spcPct val="100000"/>
              </a:lnSpc>
              <a:spcBef>
                <a:spcPts val="0"/>
              </a:spcBef>
              <a:spcAft>
                <a:spcPts val="0"/>
              </a:spcAft>
              <a:buClr>
                <a:schemeClr val="dk2"/>
              </a:buClr>
              <a:buSzPts val="2600"/>
              <a:buNone/>
              <a:defRPr sz="2600">
                <a:solidFill>
                  <a:schemeClr val="dk2"/>
                </a:solidFill>
              </a:defRPr>
            </a:lvl9pPr>
          </a:lstStyle>
          <a:p>
            <a:endParaRPr/>
          </a:p>
        </p:txBody>
      </p:sp>
      <p:sp>
        <p:nvSpPr>
          <p:cNvPr id="134" name="Google Shape;134;p23"/>
          <p:cNvSpPr txBox="1">
            <a:spLocks noGrp="1"/>
          </p:cNvSpPr>
          <p:nvPr>
            <p:ph type="subTitle" idx="1"/>
          </p:nvPr>
        </p:nvSpPr>
        <p:spPr>
          <a:xfrm>
            <a:off x="724950" y="3161525"/>
            <a:ext cx="3300900" cy="759000"/>
          </a:xfrm>
          <a:prstGeom prst="rect">
            <a:avLst/>
          </a:prstGeom>
          <a:noFill/>
          <a:ln>
            <a:noFill/>
          </a:ln>
        </p:spPr>
        <p:txBody>
          <a:bodyPr spcFirstLastPara="1" wrap="square" lIns="91425" tIns="91425" rIns="91425" bIns="91425" anchor="t" anchorCtr="0"/>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a:endParaRPr/>
          </a:p>
        </p:txBody>
      </p:sp>
      <p:sp>
        <p:nvSpPr>
          <p:cNvPr id="135" name="Google Shape;135;p23"/>
          <p:cNvSpPr txBox="1">
            <a:spLocks noGrp="1"/>
          </p:cNvSpPr>
          <p:nvPr>
            <p:ph type="body" idx="2"/>
          </p:nvPr>
        </p:nvSpPr>
        <p:spPr>
          <a:xfrm>
            <a:off x="5174225" y="1352625"/>
            <a:ext cx="3374400" cy="3025500"/>
          </a:xfrm>
          <a:prstGeom prst="rect">
            <a:avLst/>
          </a:prstGeom>
          <a:noFill/>
          <a:ln>
            <a:noFill/>
          </a:ln>
        </p:spPr>
        <p:txBody>
          <a:bodyPr spcFirstLastPara="1" wrap="square" lIns="91425" tIns="91425" rIns="91425" bIns="91425" anchor="t" anchorCtr="0"/>
          <a:lstStyle>
            <a:lvl1pPr marL="457200" lvl="0" indent="-311150" algn="l">
              <a:lnSpc>
                <a:spcPct val="115000"/>
              </a:lnSpc>
              <a:spcBef>
                <a:spcPts val="0"/>
              </a:spcBef>
              <a:spcAft>
                <a:spcPts val="0"/>
              </a:spcAft>
              <a:buSzPts val="1300"/>
              <a:buChar char="●"/>
              <a:defRPr/>
            </a:lvl1pPr>
            <a:lvl2pPr marL="914400" lvl="1" indent="-298450" algn="l">
              <a:lnSpc>
                <a:spcPct val="115000"/>
              </a:lnSpc>
              <a:spcBef>
                <a:spcPts val="1600"/>
              </a:spcBef>
              <a:spcAft>
                <a:spcPts val="0"/>
              </a:spcAft>
              <a:buSzPts val="1100"/>
              <a:buChar char="○"/>
              <a:defRPr/>
            </a:lvl2pPr>
            <a:lvl3pPr marL="1371600" lvl="2" indent="-298450" algn="l">
              <a:lnSpc>
                <a:spcPct val="115000"/>
              </a:lnSpc>
              <a:spcBef>
                <a:spcPts val="1600"/>
              </a:spcBef>
              <a:spcAft>
                <a:spcPts val="0"/>
              </a:spcAft>
              <a:buSzPts val="1100"/>
              <a:buChar char="■"/>
              <a:defRPr/>
            </a:lvl3pPr>
            <a:lvl4pPr marL="1828800" lvl="3" indent="-298450" algn="l">
              <a:lnSpc>
                <a:spcPct val="115000"/>
              </a:lnSpc>
              <a:spcBef>
                <a:spcPts val="1600"/>
              </a:spcBef>
              <a:spcAft>
                <a:spcPts val="0"/>
              </a:spcAft>
              <a:buSzPts val="1100"/>
              <a:buChar char="●"/>
              <a:defRPr/>
            </a:lvl4pPr>
            <a:lvl5pPr marL="2286000" lvl="4" indent="-298450" algn="l">
              <a:lnSpc>
                <a:spcPct val="115000"/>
              </a:lnSpc>
              <a:spcBef>
                <a:spcPts val="1600"/>
              </a:spcBef>
              <a:spcAft>
                <a:spcPts val="0"/>
              </a:spcAft>
              <a:buSzPts val="1100"/>
              <a:buChar char="○"/>
              <a:defRPr/>
            </a:lvl5pPr>
            <a:lvl6pPr marL="2743200" lvl="5" indent="-298450" algn="l">
              <a:lnSpc>
                <a:spcPct val="115000"/>
              </a:lnSpc>
              <a:spcBef>
                <a:spcPts val="1600"/>
              </a:spcBef>
              <a:spcAft>
                <a:spcPts val="0"/>
              </a:spcAft>
              <a:buSzPts val="1100"/>
              <a:buChar char="■"/>
              <a:defRPr/>
            </a:lvl6pPr>
            <a:lvl7pPr marL="3200400" lvl="6" indent="-298450" algn="l">
              <a:lnSpc>
                <a:spcPct val="115000"/>
              </a:lnSpc>
              <a:spcBef>
                <a:spcPts val="1600"/>
              </a:spcBef>
              <a:spcAft>
                <a:spcPts val="0"/>
              </a:spcAft>
              <a:buSzPts val="1100"/>
              <a:buChar char="●"/>
              <a:defRPr/>
            </a:lvl7pPr>
            <a:lvl8pPr marL="3657600" lvl="7" indent="-298450" algn="l">
              <a:lnSpc>
                <a:spcPct val="115000"/>
              </a:lnSpc>
              <a:spcBef>
                <a:spcPts val="1600"/>
              </a:spcBef>
              <a:spcAft>
                <a:spcPts val="0"/>
              </a:spcAft>
              <a:buSzPts val="1100"/>
              <a:buChar char="○"/>
              <a:defRPr/>
            </a:lvl8pPr>
            <a:lvl9pPr marL="4114800" lvl="8" indent="-298450" algn="l">
              <a:lnSpc>
                <a:spcPct val="115000"/>
              </a:lnSpc>
              <a:spcBef>
                <a:spcPts val="1600"/>
              </a:spcBef>
              <a:spcAft>
                <a:spcPts val="1600"/>
              </a:spcAft>
              <a:buSzPts val="1100"/>
              <a:buChar char="■"/>
              <a:defRPr/>
            </a:lvl9pPr>
          </a:lstStyle>
          <a:p>
            <a:endParaRPr/>
          </a:p>
        </p:txBody>
      </p:sp>
      <p:sp>
        <p:nvSpPr>
          <p:cNvPr id="136" name="Google Shape;136;p23"/>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37"/>
        <p:cNvGrpSpPr/>
        <p:nvPr/>
      </p:nvGrpSpPr>
      <p:grpSpPr>
        <a:xfrm>
          <a:off x="0" y="0"/>
          <a:ext cx="0" cy="0"/>
          <a:chOff x="0" y="0"/>
          <a:chExt cx="0" cy="0"/>
        </a:xfrm>
      </p:grpSpPr>
      <p:sp>
        <p:nvSpPr>
          <p:cNvPr id="138" name="Google Shape;138;p24"/>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26"/>
        <p:cNvGrpSpPr/>
        <p:nvPr/>
      </p:nvGrpSpPr>
      <p:grpSpPr>
        <a:xfrm>
          <a:off x="0" y="0"/>
          <a:ext cx="0" cy="0"/>
          <a:chOff x="0" y="0"/>
          <a:chExt cx="0" cy="0"/>
        </a:xfrm>
      </p:grpSpPr>
      <p:sp>
        <p:nvSpPr>
          <p:cNvPr id="27" name="Google Shape;27;p4"/>
          <p:cNvSpPr/>
          <p:nvPr/>
        </p:nvSpPr>
        <p:spPr>
          <a:xfrm>
            <a:off x="-50" y="2571900"/>
            <a:ext cx="9144000" cy="25716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 name="Google Shape;28;p4"/>
          <p:cNvSpPr txBox="1">
            <a:spLocks noGrp="1"/>
          </p:cNvSpPr>
          <p:nvPr>
            <p:ph type="title"/>
          </p:nvPr>
        </p:nvSpPr>
        <p:spPr>
          <a:xfrm>
            <a:off x="311700" y="814800"/>
            <a:ext cx="8571300" cy="942000"/>
          </a:xfrm>
          <a:prstGeom prst="rect">
            <a:avLst/>
          </a:prstGeom>
          <a:noFill/>
          <a:ln>
            <a:noFill/>
          </a:ln>
        </p:spPr>
        <p:txBody>
          <a:bodyPr spcFirstLastPara="1" wrap="square" lIns="91425" tIns="91425" rIns="91425" bIns="91425" anchor="ctr" anchorCtr="0"/>
          <a:lstStyle>
            <a:lvl1pPr lvl="0" algn="ctr">
              <a:lnSpc>
                <a:spcPct val="100000"/>
              </a:lnSpc>
              <a:spcBef>
                <a:spcPts val="0"/>
              </a:spcBef>
              <a:spcAft>
                <a:spcPts val="0"/>
              </a:spcAft>
              <a:buSzPts val="3600"/>
              <a:buNone/>
              <a:defRPr/>
            </a:lvl1pPr>
            <a:lvl2pPr lvl="1" algn="ctr">
              <a:lnSpc>
                <a:spcPct val="100000"/>
              </a:lnSpc>
              <a:spcBef>
                <a:spcPts val="0"/>
              </a:spcBef>
              <a:spcAft>
                <a:spcPts val="0"/>
              </a:spcAft>
              <a:buSzPts val="3600"/>
              <a:buNone/>
              <a:defRPr/>
            </a:lvl2pPr>
            <a:lvl3pPr lvl="2" algn="ctr">
              <a:lnSpc>
                <a:spcPct val="100000"/>
              </a:lnSpc>
              <a:spcBef>
                <a:spcPts val="0"/>
              </a:spcBef>
              <a:spcAft>
                <a:spcPts val="0"/>
              </a:spcAft>
              <a:buSzPts val="3600"/>
              <a:buNone/>
              <a:defRPr/>
            </a:lvl3pPr>
            <a:lvl4pPr lvl="3" algn="ctr">
              <a:lnSpc>
                <a:spcPct val="100000"/>
              </a:lnSpc>
              <a:spcBef>
                <a:spcPts val="0"/>
              </a:spcBef>
              <a:spcAft>
                <a:spcPts val="0"/>
              </a:spcAft>
              <a:buSzPts val="3600"/>
              <a:buNone/>
              <a:defRPr/>
            </a:lvl4pPr>
            <a:lvl5pPr lvl="4" algn="ctr">
              <a:lnSpc>
                <a:spcPct val="100000"/>
              </a:lnSpc>
              <a:spcBef>
                <a:spcPts val="0"/>
              </a:spcBef>
              <a:spcAft>
                <a:spcPts val="0"/>
              </a:spcAft>
              <a:buSzPts val="3600"/>
              <a:buNone/>
              <a:defRPr/>
            </a:lvl5pPr>
            <a:lvl6pPr lvl="5" algn="ctr">
              <a:lnSpc>
                <a:spcPct val="100000"/>
              </a:lnSpc>
              <a:spcBef>
                <a:spcPts val="0"/>
              </a:spcBef>
              <a:spcAft>
                <a:spcPts val="0"/>
              </a:spcAft>
              <a:buSzPts val="3600"/>
              <a:buNone/>
              <a:defRPr/>
            </a:lvl6pPr>
            <a:lvl7pPr lvl="6" algn="ctr">
              <a:lnSpc>
                <a:spcPct val="100000"/>
              </a:lnSpc>
              <a:spcBef>
                <a:spcPts val="0"/>
              </a:spcBef>
              <a:spcAft>
                <a:spcPts val="0"/>
              </a:spcAft>
              <a:buSzPts val="3600"/>
              <a:buNone/>
              <a:defRPr/>
            </a:lvl7pPr>
            <a:lvl8pPr lvl="7" algn="ctr">
              <a:lnSpc>
                <a:spcPct val="100000"/>
              </a:lnSpc>
              <a:spcBef>
                <a:spcPts val="0"/>
              </a:spcBef>
              <a:spcAft>
                <a:spcPts val="0"/>
              </a:spcAft>
              <a:buSzPts val="3600"/>
              <a:buNone/>
              <a:defRPr/>
            </a:lvl8pPr>
            <a:lvl9pPr lvl="8" algn="ctr">
              <a:lnSpc>
                <a:spcPct val="100000"/>
              </a:lnSpc>
              <a:spcBef>
                <a:spcPts val="0"/>
              </a:spcBef>
              <a:spcAft>
                <a:spcPts val="0"/>
              </a:spcAft>
              <a:buSzPts val="3600"/>
              <a:buNone/>
              <a:defRPr/>
            </a:lvl9pPr>
          </a:lstStyle>
          <a:p>
            <a:endParaRPr/>
          </a:p>
        </p:txBody>
      </p:sp>
      <p:sp>
        <p:nvSpPr>
          <p:cNvPr id="29" name="Google Shape;29;p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Open Sans"/>
                <a:ea typeface="Open Sans"/>
                <a:cs typeface="Open Sans"/>
                <a:sym typeface="Open Sans"/>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Open Sans"/>
                <a:ea typeface="Open Sans"/>
                <a:cs typeface="Open Sans"/>
                <a:sym typeface="Open Sans"/>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Open Sans"/>
                <a:ea typeface="Open Sans"/>
                <a:cs typeface="Open Sans"/>
                <a:sym typeface="Open Sans"/>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Open Sans"/>
                <a:ea typeface="Open Sans"/>
                <a:cs typeface="Open Sans"/>
                <a:sym typeface="Open Sans"/>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Open Sans"/>
                <a:ea typeface="Open Sans"/>
                <a:cs typeface="Open Sans"/>
                <a:sym typeface="Open Sans"/>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Open Sans"/>
                <a:ea typeface="Open Sans"/>
                <a:cs typeface="Open Sans"/>
                <a:sym typeface="Open Sans"/>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Open Sans"/>
                <a:ea typeface="Open Sans"/>
                <a:cs typeface="Open Sans"/>
                <a:sym typeface="Open Sans"/>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Open Sans"/>
                <a:ea typeface="Open Sans"/>
                <a:cs typeface="Open Sans"/>
                <a:sym typeface="Open Sans"/>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
              <a:t>‹N°›</a:t>
            </a:fld>
            <a:endParaRPr/>
          </a:p>
        </p:txBody>
      </p:sp>
    </p:spTree>
    <p:extLst>
      <p:ext uri="{BB962C8B-B14F-4D97-AF65-F5344CB8AC3E}">
        <p14:creationId xmlns:p14="http://schemas.microsoft.com/office/powerpoint/2010/main" val="32438432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6"/>
        <p:cNvGrpSpPr/>
        <p:nvPr/>
      </p:nvGrpSpPr>
      <p:grpSpPr>
        <a:xfrm>
          <a:off x="0" y="0"/>
          <a:ext cx="0" cy="0"/>
          <a:chOff x="0" y="0"/>
          <a:chExt cx="0" cy="0"/>
        </a:xfrm>
      </p:grpSpPr>
      <p:sp>
        <p:nvSpPr>
          <p:cNvPr id="27" name="Google Shape;27;p4"/>
          <p:cNvSpPr/>
          <p:nvPr/>
        </p:nvSpPr>
        <p:spPr>
          <a:xfrm>
            <a:off x="-50" y="2571900"/>
            <a:ext cx="9144000" cy="25716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 name="Google Shape;28;p4"/>
          <p:cNvSpPr txBox="1">
            <a:spLocks noGrp="1"/>
          </p:cNvSpPr>
          <p:nvPr>
            <p:ph type="title"/>
          </p:nvPr>
        </p:nvSpPr>
        <p:spPr>
          <a:xfrm>
            <a:off x="311700" y="814800"/>
            <a:ext cx="8571300" cy="942000"/>
          </a:xfrm>
          <a:prstGeom prst="rect">
            <a:avLst/>
          </a:prstGeom>
          <a:noFill/>
          <a:ln>
            <a:noFill/>
          </a:ln>
        </p:spPr>
        <p:txBody>
          <a:bodyPr spcFirstLastPara="1" wrap="square" lIns="91425" tIns="91425" rIns="91425" bIns="91425" anchor="ctr" anchorCtr="0"/>
          <a:lstStyle>
            <a:lvl1pPr lvl="0" algn="ctr">
              <a:lnSpc>
                <a:spcPct val="100000"/>
              </a:lnSpc>
              <a:spcBef>
                <a:spcPts val="0"/>
              </a:spcBef>
              <a:spcAft>
                <a:spcPts val="0"/>
              </a:spcAft>
              <a:buSzPts val="3600"/>
              <a:buNone/>
              <a:defRPr/>
            </a:lvl1pPr>
            <a:lvl2pPr lvl="1" algn="ctr">
              <a:lnSpc>
                <a:spcPct val="100000"/>
              </a:lnSpc>
              <a:spcBef>
                <a:spcPts val="0"/>
              </a:spcBef>
              <a:spcAft>
                <a:spcPts val="0"/>
              </a:spcAft>
              <a:buSzPts val="3600"/>
              <a:buNone/>
              <a:defRPr/>
            </a:lvl2pPr>
            <a:lvl3pPr lvl="2" algn="ctr">
              <a:lnSpc>
                <a:spcPct val="100000"/>
              </a:lnSpc>
              <a:spcBef>
                <a:spcPts val="0"/>
              </a:spcBef>
              <a:spcAft>
                <a:spcPts val="0"/>
              </a:spcAft>
              <a:buSzPts val="3600"/>
              <a:buNone/>
              <a:defRPr/>
            </a:lvl3pPr>
            <a:lvl4pPr lvl="3" algn="ctr">
              <a:lnSpc>
                <a:spcPct val="100000"/>
              </a:lnSpc>
              <a:spcBef>
                <a:spcPts val="0"/>
              </a:spcBef>
              <a:spcAft>
                <a:spcPts val="0"/>
              </a:spcAft>
              <a:buSzPts val="3600"/>
              <a:buNone/>
              <a:defRPr/>
            </a:lvl4pPr>
            <a:lvl5pPr lvl="4" algn="ctr">
              <a:lnSpc>
                <a:spcPct val="100000"/>
              </a:lnSpc>
              <a:spcBef>
                <a:spcPts val="0"/>
              </a:spcBef>
              <a:spcAft>
                <a:spcPts val="0"/>
              </a:spcAft>
              <a:buSzPts val="3600"/>
              <a:buNone/>
              <a:defRPr/>
            </a:lvl5pPr>
            <a:lvl6pPr lvl="5" algn="ctr">
              <a:lnSpc>
                <a:spcPct val="100000"/>
              </a:lnSpc>
              <a:spcBef>
                <a:spcPts val="0"/>
              </a:spcBef>
              <a:spcAft>
                <a:spcPts val="0"/>
              </a:spcAft>
              <a:buSzPts val="3600"/>
              <a:buNone/>
              <a:defRPr/>
            </a:lvl6pPr>
            <a:lvl7pPr lvl="6" algn="ctr">
              <a:lnSpc>
                <a:spcPct val="100000"/>
              </a:lnSpc>
              <a:spcBef>
                <a:spcPts val="0"/>
              </a:spcBef>
              <a:spcAft>
                <a:spcPts val="0"/>
              </a:spcAft>
              <a:buSzPts val="3600"/>
              <a:buNone/>
              <a:defRPr/>
            </a:lvl7pPr>
            <a:lvl8pPr lvl="7" algn="ctr">
              <a:lnSpc>
                <a:spcPct val="100000"/>
              </a:lnSpc>
              <a:spcBef>
                <a:spcPts val="0"/>
              </a:spcBef>
              <a:spcAft>
                <a:spcPts val="0"/>
              </a:spcAft>
              <a:buSzPts val="3600"/>
              <a:buNone/>
              <a:defRPr/>
            </a:lvl8pPr>
            <a:lvl9pPr lvl="8" algn="ctr">
              <a:lnSpc>
                <a:spcPct val="100000"/>
              </a:lnSpc>
              <a:spcBef>
                <a:spcPts val="0"/>
              </a:spcBef>
              <a:spcAft>
                <a:spcPts val="0"/>
              </a:spcAft>
              <a:buSzPts val="3600"/>
              <a:buNone/>
              <a:defRPr/>
            </a:lvl9pPr>
          </a:lstStyle>
          <a:p>
            <a:endParaRPr/>
          </a:p>
        </p:txBody>
      </p:sp>
      <p:sp>
        <p:nvSpPr>
          <p:cNvPr id="29" name="Google Shape;29;p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Open Sans"/>
                <a:ea typeface="Open Sans"/>
                <a:cs typeface="Open Sans"/>
                <a:sym typeface="Open Sans"/>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Open Sans"/>
                <a:ea typeface="Open Sans"/>
                <a:cs typeface="Open Sans"/>
                <a:sym typeface="Open Sans"/>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Open Sans"/>
                <a:ea typeface="Open Sans"/>
                <a:cs typeface="Open Sans"/>
                <a:sym typeface="Open Sans"/>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Open Sans"/>
                <a:ea typeface="Open Sans"/>
                <a:cs typeface="Open Sans"/>
                <a:sym typeface="Open Sans"/>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Open Sans"/>
                <a:ea typeface="Open Sans"/>
                <a:cs typeface="Open Sans"/>
                <a:sym typeface="Open Sans"/>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Open Sans"/>
                <a:ea typeface="Open Sans"/>
                <a:cs typeface="Open Sans"/>
                <a:sym typeface="Open Sans"/>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Open Sans"/>
                <a:ea typeface="Open Sans"/>
                <a:cs typeface="Open Sans"/>
                <a:sym typeface="Open Sans"/>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Open Sans"/>
                <a:ea typeface="Open Sans"/>
                <a:cs typeface="Open Sans"/>
                <a:sym typeface="Open Sans"/>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0"/>
        <p:cNvGrpSpPr/>
        <p:nvPr/>
      </p:nvGrpSpPr>
      <p:grpSpPr>
        <a:xfrm>
          <a:off x="0" y="0"/>
          <a:ext cx="0" cy="0"/>
          <a:chOff x="0" y="0"/>
          <a:chExt cx="0" cy="0"/>
        </a:xfrm>
      </p:grpSpPr>
      <p:sp>
        <p:nvSpPr>
          <p:cNvPr id="31" name="Google Shape;31;p5"/>
          <p:cNvSpPr txBox="1">
            <a:spLocks noGrp="1"/>
          </p:cNvSpPr>
          <p:nvPr>
            <p:ph type="title"/>
          </p:nvPr>
        </p:nvSpPr>
        <p:spPr>
          <a:xfrm>
            <a:off x="311700" y="445025"/>
            <a:ext cx="8520600" cy="707400"/>
          </a:xfrm>
          <a:prstGeom prst="rect">
            <a:avLst/>
          </a:prstGeom>
          <a:noFill/>
          <a:ln>
            <a:noFill/>
          </a:ln>
        </p:spPr>
        <p:txBody>
          <a:bodyPr spcFirstLastPara="1" wrap="square" lIns="91425" tIns="91425" rIns="91425" bIns="91425" anchor="t" anchorCtr="0"/>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a:endParaRPr/>
          </a:p>
        </p:txBody>
      </p:sp>
      <p:sp>
        <p:nvSpPr>
          <p:cNvPr id="32" name="Google Shape;32;p5"/>
          <p:cNvSpPr txBox="1">
            <a:spLocks noGrp="1"/>
          </p:cNvSpPr>
          <p:nvPr>
            <p:ph type="body" idx="1"/>
          </p:nvPr>
        </p:nvSpPr>
        <p:spPr>
          <a:xfrm>
            <a:off x="311700" y="1266175"/>
            <a:ext cx="3999900" cy="3302700"/>
          </a:xfrm>
          <a:prstGeom prst="rect">
            <a:avLst/>
          </a:prstGeom>
          <a:noFill/>
          <a:ln>
            <a:noFill/>
          </a:ln>
        </p:spPr>
        <p:txBody>
          <a:bodyPr spcFirstLastPara="1" wrap="square" lIns="91425" tIns="91425" rIns="91425" bIns="91425" anchor="t" anchorCtr="0"/>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3" name="Google Shape;33;p5"/>
          <p:cNvSpPr txBox="1">
            <a:spLocks noGrp="1"/>
          </p:cNvSpPr>
          <p:nvPr>
            <p:ph type="body" idx="2"/>
          </p:nvPr>
        </p:nvSpPr>
        <p:spPr>
          <a:xfrm>
            <a:off x="4832400" y="1266175"/>
            <a:ext cx="3999900" cy="3302700"/>
          </a:xfrm>
          <a:prstGeom prst="rect">
            <a:avLst/>
          </a:prstGeom>
          <a:noFill/>
          <a:ln>
            <a:noFill/>
          </a:ln>
        </p:spPr>
        <p:txBody>
          <a:bodyPr spcFirstLastPara="1" wrap="square" lIns="91425" tIns="91425" rIns="91425" bIns="91425" anchor="t" anchorCtr="0"/>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4" name="Google Shape;34;p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5"/>
        <p:cNvGrpSpPr/>
        <p:nvPr/>
      </p:nvGrpSpPr>
      <p:grpSpPr>
        <a:xfrm>
          <a:off x="0" y="0"/>
          <a:ext cx="0" cy="0"/>
          <a:chOff x="0" y="0"/>
          <a:chExt cx="0" cy="0"/>
        </a:xfrm>
      </p:grpSpPr>
      <p:sp>
        <p:nvSpPr>
          <p:cNvPr id="36" name="Google Shape;36;p6"/>
          <p:cNvSpPr txBox="1">
            <a:spLocks noGrp="1"/>
          </p:cNvSpPr>
          <p:nvPr>
            <p:ph type="title"/>
          </p:nvPr>
        </p:nvSpPr>
        <p:spPr>
          <a:xfrm>
            <a:off x="311700" y="445025"/>
            <a:ext cx="8520600" cy="707400"/>
          </a:xfrm>
          <a:prstGeom prst="rect">
            <a:avLst/>
          </a:prstGeom>
          <a:noFill/>
          <a:ln>
            <a:noFill/>
          </a:ln>
        </p:spPr>
        <p:txBody>
          <a:bodyPr spcFirstLastPara="1" wrap="square" lIns="91425" tIns="91425" rIns="91425" bIns="91425" anchor="t" anchorCtr="0"/>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a:endParaRPr/>
          </a:p>
        </p:txBody>
      </p:sp>
      <p:sp>
        <p:nvSpPr>
          <p:cNvPr id="37" name="Google Shape;37;p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8"/>
        <p:cNvGrpSpPr/>
        <p:nvPr/>
      </p:nvGrpSpPr>
      <p:grpSpPr>
        <a:xfrm>
          <a:off x="0" y="0"/>
          <a:ext cx="0" cy="0"/>
          <a:chOff x="0" y="0"/>
          <a:chExt cx="0" cy="0"/>
        </a:xfrm>
      </p:grpSpPr>
      <p:sp>
        <p:nvSpPr>
          <p:cNvPr id="39" name="Google Shape;39;p7"/>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40" name="Google Shape;40;p7"/>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41" name="Google Shape;41;p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6"/>
        </a:solidFill>
        <a:effectLst/>
      </p:bgPr>
    </p:bg>
    <p:spTree>
      <p:nvGrpSpPr>
        <p:cNvPr id="1" name="Shape 42"/>
        <p:cNvGrpSpPr/>
        <p:nvPr/>
      </p:nvGrpSpPr>
      <p:grpSpPr>
        <a:xfrm>
          <a:off x="0" y="0"/>
          <a:ext cx="0" cy="0"/>
          <a:chOff x="0" y="0"/>
          <a:chExt cx="0" cy="0"/>
        </a:xfrm>
      </p:grpSpPr>
      <p:sp>
        <p:nvSpPr>
          <p:cNvPr id="43" name="Google Shape;43;p8"/>
          <p:cNvSpPr txBox="1">
            <a:spLocks noGrp="1"/>
          </p:cNvSpPr>
          <p:nvPr>
            <p:ph type="title"/>
          </p:nvPr>
        </p:nvSpPr>
        <p:spPr>
          <a:xfrm>
            <a:off x="490250" y="526350"/>
            <a:ext cx="5613600" cy="4090800"/>
          </a:xfrm>
          <a:prstGeom prst="rect">
            <a:avLst/>
          </a:prstGeom>
          <a:noFill/>
          <a:ln>
            <a:noFill/>
          </a:ln>
        </p:spPr>
        <p:txBody>
          <a:bodyPr spcFirstLastPara="1" wrap="square" lIns="91425" tIns="91425" rIns="91425" bIns="91425" anchor="ctr" anchorCtr="0"/>
          <a:lstStyle>
            <a:lvl1pPr lvl="0" algn="l">
              <a:lnSpc>
                <a:spcPct val="100000"/>
              </a:lnSpc>
              <a:spcBef>
                <a:spcPts val="0"/>
              </a:spcBef>
              <a:spcAft>
                <a:spcPts val="0"/>
              </a:spcAft>
              <a:buClr>
                <a:schemeClr val="dk2"/>
              </a:buClr>
              <a:buSzPts val="5400"/>
              <a:buNone/>
              <a:defRPr sz="5400" b="0">
                <a:solidFill>
                  <a:schemeClr val="dk2"/>
                </a:solidFill>
              </a:defRPr>
            </a:lvl1pPr>
            <a:lvl2pPr lvl="1" algn="l">
              <a:lnSpc>
                <a:spcPct val="100000"/>
              </a:lnSpc>
              <a:spcBef>
                <a:spcPts val="0"/>
              </a:spcBef>
              <a:spcAft>
                <a:spcPts val="0"/>
              </a:spcAft>
              <a:buClr>
                <a:schemeClr val="dk2"/>
              </a:buClr>
              <a:buSzPts val="5400"/>
              <a:buNone/>
              <a:defRPr sz="5400" b="0">
                <a:solidFill>
                  <a:schemeClr val="dk2"/>
                </a:solidFill>
              </a:defRPr>
            </a:lvl2pPr>
            <a:lvl3pPr lvl="2" algn="l">
              <a:lnSpc>
                <a:spcPct val="100000"/>
              </a:lnSpc>
              <a:spcBef>
                <a:spcPts val="0"/>
              </a:spcBef>
              <a:spcAft>
                <a:spcPts val="0"/>
              </a:spcAft>
              <a:buClr>
                <a:schemeClr val="dk2"/>
              </a:buClr>
              <a:buSzPts val="5400"/>
              <a:buNone/>
              <a:defRPr sz="5400" b="0">
                <a:solidFill>
                  <a:schemeClr val="dk2"/>
                </a:solidFill>
              </a:defRPr>
            </a:lvl3pPr>
            <a:lvl4pPr lvl="3" algn="l">
              <a:lnSpc>
                <a:spcPct val="100000"/>
              </a:lnSpc>
              <a:spcBef>
                <a:spcPts val="0"/>
              </a:spcBef>
              <a:spcAft>
                <a:spcPts val="0"/>
              </a:spcAft>
              <a:buClr>
                <a:schemeClr val="dk2"/>
              </a:buClr>
              <a:buSzPts val="5400"/>
              <a:buNone/>
              <a:defRPr sz="5400" b="0">
                <a:solidFill>
                  <a:schemeClr val="dk2"/>
                </a:solidFill>
              </a:defRPr>
            </a:lvl4pPr>
            <a:lvl5pPr lvl="4" algn="l">
              <a:lnSpc>
                <a:spcPct val="100000"/>
              </a:lnSpc>
              <a:spcBef>
                <a:spcPts val="0"/>
              </a:spcBef>
              <a:spcAft>
                <a:spcPts val="0"/>
              </a:spcAft>
              <a:buClr>
                <a:schemeClr val="dk2"/>
              </a:buClr>
              <a:buSzPts val="5400"/>
              <a:buNone/>
              <a:defRPr sz="5400" b="0">
                <a:solidFill>
                  <a:schemeClr val="dk2"/>
                </a:solidFill>
              </a:defRPr>
            </a:lvl5pPr>
            <a:lvl6pPr lvl="5" algn="l">
              <a:lnSpc>
                <a:spcPct val="100000"/>
              </a:lnSpc>
              <a:spcBef>
                <a:spcPts val="0"/>
              </a:spcBef>
              <a:spcAft>
                <a:spcPts val="0"/>
              </a:spcAft>
              <a:buClr>
                <a:schemeClr val="dk2"/>
              </a:buClr>
              <a:buSzPts val="5400"/>
              <a:buNone/>
              <a:defRPr sz="5400" b="0">
                <a:solidFill>
                  <a:schemeClr val="dk2"/>
                </a:solidFill>
              </a:defRPr>
            </a:lvl6pPr>
            <a:lvl7pPr lvl="6" algn="l">
              <a:lnSpc>
                <a:spcPct val="100000"/>
              </a:lnSpc>
              <a:spcBef>
                <a:spcPts val="0"/>
              </a:spcBef>
              <a:spcAft>
                <a:spcPts val="0"/>
              </a:spcAft>
              <a:buClr>
                <a:schemeClr val="dk2"/>
              </a:buClr>
              <a:buSzPts val="5400"/>
              <a:buNone/>
              <a:defRPr sz="5400" b="0">
                <a:solidFill>
                  <a:schemeClr val="dk2"/>
                </a:solidFill>
              </a:defRPr>
            </a:lvl7pPr>
            <a:lvl8pPr lvl="7" algn="l">
              <a:lnSpc>
                <a:spcPct val="100000"/>
              </a:lnSpc>
              <a:spcBef>
                <a:spcPts val="0"/>
              </a:spcBef>
              <a:spcAft>
                <a:spcPts val="0"/>
              </a:spcAft>
              <a:buClr>
                <a:schemeClr val="dk2"/>
              </a:buClr>
              <a:buSzPts val="5400"/>
              <a:buNone/>
              <a:defRPr sz="5400" b="0">
                <a:solidFill>
                  <a:schemeClr val="dk2"/>
                </a:solidFill>
              </a:defRPr>
            </a:lvl8pPr>
            <a:lvl9pPr lvl="8" algn="l">
              <a:lnSpc>
                <a:spcPct val="100000"/>
              </a:lnSpc>
              <a:spcBef>
                <a:spcPts val="0"/>
              </a:spcBef>
              <a:spcAft>
                <a:spcPts val="0"/>
              </a:spcAft>
              <a:buClr>
                <a:schemeClr val="dk2"/>
              </a:buClr>
              <a:buSzPts val="5400"/>
              <a:buNone/>
              <a:defRPr sz="5400" b="0">
                <a:solidFill>
                  <a:schemeClr val="dk2"/>
                </a:solidFill>
              </a:defRPr>
            </a:lvl9pPr>
          </a:lstStyle>
          <a:p>
            <a:endParaRPr/>
          </a:p>
        </p:txBody>
      </p:sp>
      <p:sp>
        <p:nvSpPr>
          <p:cNvPr id="44" name="Google Shape;44;p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5"/>
        <p:cNvGrpSpPr/>
        <p:nvPr/>
      </p:nvGrpSpPr>
      <p:grpSpPr>
        <a:xfrm>
          <a:off x="0" y="0"/>
          <a:ext cx="0" cy="0"/>
          <a:chOff x="0" y="0"/>
          <a:chExt cx="0" cy="0"/>
        </a:xfrm>
      </p:grpSpPr>
      <p:sp>
        <p:nvSpPr>
          <p:cNvPr id="46" name="Google Shape;46;p9"/>
          <p:cNvSpPr/>
          <p:nvPr/>
        </p:nvSpPr>
        <p:spPr>
          <a:xfrm>
            <a:off x="4572000" y="0"/>
            <a:ext cx="4572000" cy="51435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47" name="Google Shape;47;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48" name="Google Shape;48;p9"/>
          <p:cNvSpPr txBox="1">
            <a:spLocks noGrp="1"/>
          </p:cNvSpPr>
          <p:nvPr>
            <p:ph type="title"/>
          </p:nvPr>
        </p:nvSpPr>
        <p:spPr>
          <a:xfrm>
            <a:off x="265500" y="1039675"/>
            <a:ext cx="4045200" cy="1675800"/>
          </a:xfrm>
          <a:prstGeom prst="rect">
            <a:avLst/>
          </a:prstGeom>
          <a:noFill/>
          <a:ln>
            <a:noFill/>
          </a:ln>
        </p:spPr>
        <p:txBody>
          <a:bodyPr spcFirstLastPara="1" wrap="square" lIns="91425" tIns="91425" rIns="91425" bIns="91425" anchor="b" anchorCtr="0"/>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49" name="Google Shape;49;p9"/>
          <p:cNvSpPr txBox="1">
            <a:spLocks noGrp="1"/>
          </p:cNvSpPr>
          <p:nvPr>
            <p:ph type="subTitle" idx="1"/>
          </p:nvPr>
        </p:nvSpPr>
        <p:spPr>
          <a:xfrm>
            <a:off x="265500" y="2726875"/>
            <a:ext cx="4045200" cy="1235100"/>
          </a:xfrm>
          <a:prstGeom prst="rect">
            <a:avLst/>
          </a:prstGeom>
          <a:noFill/>
          <a:ln>
            <a:noFill/>
          </a:ln>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50" name="Google Shape;50;p9"/>
          <p:cNvSpPr txBox="1">
            <a:spLocks noGrp="1"/>
          </p:cNvSpPr>
          <p:nvPr>
            <p:ph type="body" idx="2"/>
          </p:nvPr>
        </p:nvSpPr>
        <p:spPr>
          <a:xfrm>
            <a:off x="4939500" y="724200"/>
            <a:ext cx="3837000" cy="3695100"/>
          </a:xfrm>
          <a:prstGeom prst="rect">
            <a:avLst/>
          </a:prstGeom>
          <a:noFill/>
          <a:ln>
            <a:noFill/>
          </a:ln>
        </p:spPr>
        <p:txBody>
          <a:bodyPr spcFirstLastPara="1" wrap="square" lIns="91425" tIns="91425" rIns="91425" bIns="91425" anchor="ctr" anchorCtr="0"/>
          <a:lstStyle>
            <a:lvl1pPr marL="457200" lvl="0" indent="-342900" algn="l">
              <a:lnSpc>
                <a:spcPct val="115000"/>
              </a:lnSpc>
              <a:spcBef>
                <a:spcPts val="0"/>
              </a:spcBef>
              <a:spcAft>
                <a:spcPts val="0"/>
              </a:spcAft>
              <a:buClr>
                <a:schemeClr val="lt1"/>
              </a:buClr>
              <a:buSzPts val="1800"/>
              <a:buChar char="●"/>
              <a:defRPr>
                <a:solidFill>
                  <a:schemeClr val="lt1"/>
                </a:solidFill>
              </a:defRPr>
            </a:lvl1pPr>
            <a:lvl2pPr marL="914400" lvl="1" indent="-317500" algn="l">
              <a:lnSpc>
                <a:spcPct val="115000"/>
              </a:lnSpc>
              <a:spcBef>
                <a:spcPts val="1600"/>
              </a:spcBef>
              <a:spcAft>
                <a:spcPts val="0"/>
              </a:spcAft>
              <a:buClr>
                <a:schemeClr val="lt1"/>
              </a:buClr>
              <a:buSzPts val="1400"/>
              <a:buChar char="○"/>
              <a:defRPr>
                <a:solidFill>
                  <a:schemeClr val="lt1"/>
                </a:solidFill>
              </a:defRPr>
            </a:lvl2pPr>
            <a:lvl3pPr marL="1371600" lvl="2" indent="-317500" algn="l">
              <a:lnSpc>
                <a:spcPct val="115000"/>
              </a:lnSpc>
              <a:spcBef>
                <a:spcPts val="1600"/>
              </a:spcBef>
              <a:spcAft>
                <a:spcPts val="0"/>
              </a:spcAft>
              <a:buClr>
                <a:schemeClr val="lt1"/>
              </a:buClr>
              <a:buSzPts val="1400"/>
              <a:buChar char="■"/>
              <a:defRPr>
                <a:solidFill>
                  <a:schemeClr val="lt1"/>
                </a:solidFill>
              </a:defRPr>
            </a:lvl3pPr>
            <a:lvl4pPr marL="1828800" lvl="3" indent="-317500" algn="l">
              <a:lnSpc>
                <a:spcPct val="115000"/>
              </a:lnSpc>
              <a:spcBef>
                <a:spcPts val="1600"/>
              </a:spcBef>
              <a:spcAft>
                <a:spcPts val="0"/>
              </a:spcAft>
              <a:buClr>
                <a:schemeClr val="lt1"/>
              </a:buClr>
              <a:buSzPts val="1400"/>
              <a:buChar char="●"/>
              <a:defRPr>
                <a:solidFill>
                  <a:schemeClr val="lt1"/>
                </a:solidFill>
              </a:defRPr>
            </a:lvl4pPr>
            <a:lvl5pPr marL="2286000" lvl="4" indent="-317500" algn="l">
              <a:lnSpc>
                <a:spcPct val="115000"/>
              </a:lnSpc>
              <a:spcBef>
                <a:spcPts val="1600"/>
              </a:spcBef>
              <a:spcAft>
                <a:spcPts val="0"/>
              </a:spcAft>
              <a:buClr>
                <a:schemeClr val="lt1"/>
              </a:buClr>
              <a:buSzPts val="1400"/>
              <a:buChar char="○"/>
              <a:defRPr>
                <a:solidFill>
                  <a:schemeClr val="lt1"/>
                </a:solidFill>
              </a:defRPr>
            </a:lvl5pPr>
            <a:lvl6pPr marL="2743200" lvl="5" indent="-317500" algn="l">
              <a:lnSpc>
                <a:spcPct val="115000"/>
              </a:lnSpc>
              <a:spcBef>
                <a:spcPts val="1600"/>
              </a:spcBef>
              <a:spcAft>
                <a:spcPts val="0"/>
              </a:spcAft>
              <a:buClr>
                <a:schemeClr val="lt1"/>
              </a:buClr>
              <a:buSzPts val="1400"/>
              <a:buChar char="■"/>
              <a:defRPr>
                <a:solidFill>
                  <a:schemeClr val="lt1"/>
                </a:solidFill>
              </a:defRPr>
            </a:lvl6pPr>
            <a:lvl7pPr marL="3200400" lvl="6" indent="-317500" algn="l">
              <a:lnSpc>
                <a:spcPct val="115000"/>
              </a:lnSpc>
              <a:spcBef>
                <a:spcPts val="1600"/>
              </a:spcBef>
              <a:spcAft>
                <a:spcPts val="0"/>
              </a:spcAft>
              <a:buClr>
                <a:schemeClr val="lt1"/>
              </a:buClr>
              <a:buSzPts val="1400"/>
              <a:buChar char="●"/>
              <a:defRPr>
                <a:solidFill>
                  <a:schemeClr val="lt1"/>
                </a:solidFill>
              </a:defRPr>
            </a:lvl7pPr>
            <a:lvl8pPr marL="3657600" lvl="7" indent="-317500" algn="l">
              <a:lnSpc>
                <a:spcPct val="115000"/>
              </a:lnSpc>
              <a:spcBef>
                <a:spcPts val="1600"/>
              </a:spcBef>
              <a:spcAft>
                <a:spcPts val="0"/>
              </a:spcAft>
              <a:buClr>
                <a:schemeClr val="lt1"/>
              </a:buClr>
              <a:buSzPts val="1400"/>
              <a:buChar char="○"/>
              <a:defRPr>
                <a:solidFill>
                  <a:schemeClr val="lt1"/>
                </a:solidFill>
              </a:defRPr>
            </a:lvl8pPr>
            <a:lvl9pPr marL="4114800" lvl="8" indent="-317500" algn="l">
              <a:lnSpc>
                <a:spcPct val="115000"/>
              </a:lnSpc>
              <a:spcBef>
                <a:spcPts val="1600"/>
              </a:spcBef>
              <a:spcAft>
                <a:spcPts val="1600"/>
              </a:spcAft>
              <a:buClr>
                <a:schemeClr val="lt1"/>
              </a:buClr>
              <a:buSzPts val="1400"/>
              <a:buChar char="■"/>
              <a:defRPr>
                <a:solidFill>
                  <a:schemeClr val="lt1"/>
                </a:solidFill>
              </a:defRPr>
            </a:lvl9pPr>
          </a:lstStyle>
          <a:p>
            <a:endParaRPr/>
          </a:p>
        </p:txBody>
      </p:sp>
      <p:sp>
        <p:nvSpPr>
          <p:cNvPr id="51" name="Google Shape;51;p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Open Sans"/>
                <a:ea typeface="Open Sans"/>
                <a:cs typeface="Open Sans"/>
                <a:sym typeface="Open Sans"/>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Open Sans"/>
                <a:ea typeface="Open Sans"/>
                <a:cs typeface="Open Sans"/>
                <a:sym typeface="Open Sans"/>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Open Sans"/>
                <a:ea typeface="Open Sans"/>
                <a:cs typeface="Open Sans"/>
                <a:sym typeface="Open Sans"/>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Open Sans"/>
                <a:ea typeface="Open Sans"/>
                <a:cs typeface="Open Sans"/>
                <a:sym typeface="Open Sans"/>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Open Sans"/>
                <a:ea typeface="Open Sans"/>
                <a:cs typeface="Open Sans"/>
                <a:sym typeface="Open Sans"/>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Open Sans"/>
                <a:ea typeface="Open Sans"/>
                <a:cs typeface="Open Sans"/>
                <a:sym typeface="Open Sans"/>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Open Sans"/>
                <a:ea typeface="Open Sans"/>
                <a:cs typeface="Open Sans"/>
                <a:sym typeface="Open Sans"/>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Open Sans"/>
                <a:ea typeface="Open Sans"/>
                <a:cs typeface="Open Sans"/>
                <a:sym typeface="Open Sans"/>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2"/>
        <p:cNvGrpSpPr/>
        <p:nvPr/>
      </p:nvGrpSpPr>
      <p:grpSpPr>
        <a:xfrm>
          <a:off x="0" y="0"/>
          <a:ext cx="0" cy="0"/>
          <a:chOff x="0" y="0"/>
          <a:chExt cx="0" cy="0"/>
        </a:xfrm>
      </p:grpSpPr>
      <p:sp>
        <p:nvSpPr>
          <p:cNvPr id="53" name="Google Shape;53;p10"/>
          <p:cNvSpPr txBox="1">
            <a:spLocks noGrp="1"/>
          </p:cNvSpPr>
          <p:nvPr>
            <p:ph type="body" idx="1"/>
          </p:nvPr>
        </p:nvSpPr>
        <p:spPr>
          <a:xfrm>
            <a:off x="311700" y="4230725"/>
            <a:ext cx="5998800" cy="598800"/>
          </a:xfrm>
          <a:prstGeom prst="rect">
            <a:avLst/>
          </a:prstGeom>
          <a:noFill/>
          <a:ln>
            <a:noFill/>
          </a:ln>
        </p:spPr>
        <p:txBody>
          <a:bodyPr spcFirstLastPara="1" wrap="square" lIns="91425" tIns="91425" rIns="91425" bIns="91425" anchor="ctr" anchorCtr="0"/>
          <a:lstStyle>
            <a:lvl1pPr marL="457200" lvl="0" indent="-228600" algn="l">
              <a:lnSpc>
                <a:spcPct val="100000"/>
              </a:lnSpc>
              <a:spcBef>
                <a:spcPts val="0"/>
              </a:spcBef>
              <a:spcAft>
                <a:spcPts val="0"/>
              </a:spcAft>
              <a:buSzPts val="2400"/>
              <a:buFont typeface="PT Sans Narrow"/>
              <a:buNone/>
              <a:defRPr sz="2400">
                <a:latin typeface="PT Sans Narrow"/>
                <a:ea typeface="PT Sans Narrow"/>
                <a:cs typeface="PT Sans Narrow"/>
                <a:sym typeface="PT Sans Narrow"/>
              </a:defRPr>
            </a:lvl1pPr>
          </a:lstStyle>
          <a:p>
            <a:endParaRPr/>
          </a:p>
        </p:txBody>
      </p:sp>
      <p:sp>
        <p:nvSpPr>
          <p:cNvPr id="54" name="Google Shape;54;p1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tropic">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7074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1pPr>
            <a:lvl2pPr marR="0" lvl="1"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2pPr>
            <a:lvl3pPr marR="0" lvl="2"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3pPr>
            <a:lvl4pPr marR="0" lvl="3"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4pPr>
            <a:lvl5pPr marR="0" lvl="4"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5pPr>
            <a:lvl6pPr marR="0" lvl="5"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6pPr>
            <a:lvl7pPr marR="0" lvl="6"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7pPr>
            <a:lvl8pPr marR="0" lvl="7"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8pPr>
            <a:lvl9pPr marR="0" lvl="8"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9pPr>
          </a:lstStyle>
          <a:p>
            <a:endParaRPr/>
          </a:p>
        </p:txBody>
      </p:sp>
      <p:sp>
        <p:nvSpPr>
          <p:cNvPr id="7" name="Google Shape;7;p1"/>
          <p:cNvSpPr txBox="1">
            <a:spLocks noGrp="1"/>
          </p:cNvSpPr>
          <p:nvPr>
            <p:ph type="body" idx="1"/>
          </p:nvPr>
        </p:nvSpPr>
        <p:spPr>
          <a:xfrm>
            <a:off x="311700" y="1266325"/>
            <a:ext cx="8520600" cy="3302700"/>
          </a:xfrm>
          <a:prstGeom prst="rect">
            <a:avLst/>
          </a:prstGeom>
          <a:noFill/>
          <a:ln>
            <a:noFill/>
          </a:ln>
        </p:spPr>
        <p:txBody>
          <a:bodyPr spcFirstLastPara="1" wrap="square" lIns="91425" tIns="91425" rIns="91425" bIns="91425" anchor="t" anchorCtr="0"/>
          <a:lstStyle>
            <a:lvl1pPr marL="457200" marR="0" lvl="0" indent="-342900" algn="l" rtl="0">
              <a:lnSpc>
                <a:spcPct val="115000"/>
              </a:lnSpc>
              <a:spcBef>
                <a:spcPts val="0"/>
              </a:spcBef>
              <a:spcAft>
                <a:spcPts val="0"/>
              </a:spcAft>
              <a:buClr>
                <a:schemeClr val="dk2"/>
              </a:buClr>
              <a:buSzPts val="1800"/>
              <a:buFont typeface="Open Sans"/>
              <a:buChar char="●"/>
              <a:defRPr sz="1800" b="0" i="0" u="none" strike="noStrike" cap="none">
                <a:solidFill>
                  <a:schemeClr val="dk2"/>
                </a:solidFill>
                <a:latin typeface="Open Sans"/>
                <a:ea typeface="Open Sans"/>
                <a:cs typeface="Open Sans"/>
                <a:sym typeface="Open Sans"/>
              </a:defRPr>
            </a:lvl1pPr>
            <a:lvl2pPr marL="914400" marR="0" lvl="1" indent="-317500" algn="l" rtl="0">
              <a:lnSpc>
                <a:spcPct val="115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2pPr>
            <a:lvl3pPr marL="1371600" marR="0" lvl="2" indent="-317500" algn="l" rtl="0">
              <a:lnSpc>
                <a:spcPct val="115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3pPr>
            <a:lvl4pPr marL="1828800" marR="0" lvl="3" indent="-317500" algn="l" rtl="0">
              <a:lnSpc>
                <a:spcPct val="115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4pPr>
            <a:lvl5pPr marL="2286000" marR="0" lvl="4" indent="-317500" algn="l" rtl="0">
              <a:lnSpc>
                <a:spcPct val="115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5pPr>
            <a:lvl6pPr marL="2743200" marR="0" lvl="5" indent="-317500" algn="l" rtl="0">
              <a:lnSpc>
                <a:spcPct val="115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6pPr>
            <a:lvl7pPr marL="3200400" marR="0" lvl="6" indent="-317500" algn="l" rtl="0">
              <a:lnSpc>
                <a:spcPct val="115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7pPr>
            <a:lvl8pPr marL="3657600" marR="0" lvl="7" indent="-317500" algn="l" rtl="0">
              <a:lnSpc>
                <a:spcPct val="115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8pPr>
            <a:lvl9pPr marL="4114800" marR="0" lvl="8" indent="-317500" algn="l" rtl="0">
              <a:lnSpc>
                <a:spcPct val="115000"/>
              </a:lnSpc>
              <a:spcBef>
                <a:spcPts val="1600"/>
              </a:spcBef>
              <a:spcAft>
                <a:spcPts val="160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
              <a:t>‹N°›</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treamline">
    <p:bg>
      <p:bgPr>
        <a:solidFill>
          <a:schemeClr val="lt1"/>
        </a:solidFill>
        <a:effectLst/>
      </p:bgPr>
    </p:bg>
    <p:spTree>
      <p:nvGrpSpPr>
        <p:cNvPr id="1" name="Shape 62"/>
        <p:cNvGrpSpPr/>
        <p:nvPr/>
      </p:nvGrpSpPr>
      <p:grpSpPr>
        <a:xfrm>
          <a:off x="0" y="0"/>
          <a:ext cx="0" cy="0"/>
          <a:chOff x="0" y="0"/>
          <a:chExt cx="0" cy="0"/>
        </a:xfrm>
      </p:grpSpPr>
      <p:sp>
        <p:nvSpPr>
          <p:cNvPr id="63" name="Google Shape;63;p1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1pPr>
            <a:lvl2pPr marR="0" lvl="1"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2pPr>
            <a:lvl3pPr marR="0" lvl="2"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3pPr>
            <a:lvl4pPr marR="0" lvl="3"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4pPr>
            <a:lvl5pPr marR="0" lvl="4"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5pPr>
            <a:lvl6pPr marR="0" lvl="5"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6pPr>
            <a:lvl7pPr marR="0" lvl="6"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7pPr>
            <a:lvl8pPr marR="0" lvl="7"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8pPr>
            <a:lvl9pPr marR="0" lvl="8"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9pPr>
          </a:lstStyle>
          <a:p>
            <a:endParaRPr/>
          </a:p>
        </p:txBody>
      </p:sp>
      <p:sp>
        <p:nvSpPr>
          <p:cNvPr id="64" name="Google Shape;64;p1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marR="0" lvl="0" indent="-311150" algn="l" rtl="0">
              <a:lnSpc>
                <a:spcPct val="115000"/>
              </a:lnSpc>
              <a:spcBef>
                <a:spcPts val="0"/>
              </a:spcBef>
              <a:spcAft>
                <a:spcPts val="0"/>
              </a:spcAft>
              <a:buClr>
                <a:schemeClr val="accent1"/>
              </a:buClr>
              <a:buSzPts val="1300"/>
              <a:buFont typeface="Lato"/>
              <a:buChar char="●"/>
              <a:defRPr sz="1300" b="0" i="0" u="none" strike="noStrike" cap="none">
                <a:solidFill>
                  <a:schemeClr val="accent1"/>
                </a:solidFill>
                <a:latin typeface="Lato"/>
                <a:ea typeface="Lato"/>
                <a:cs typeface="Lato"/>
                <a:sym typeface="Lato"/>
              </a:defRPr>
            </a:lvl1pPr>
            <a:lvl2pPr marL="914400" marR="0" lvl="1"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2pPr>
            <a:lvl3pPr marL="1371600" marR="0" lvl="2"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3pPr>
            <a:lvl4pPr marL="1828800" marR="0" lvl="3"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4pPr>
            <a:lvl5pPr marL="2286000" marR="0" lvl="4"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5pPr>
            <a:lvl6pPr marL="2743200" marR="0" lvl="5"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6pPr>
            <a:lvl7pPr marL="3200400" marR="0" lvl="6"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7pPr>
            <a:lvl8pPr marL="3657600" marR="0" lvl="7"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8pPr>
            <a:lvl9pPr marL="4114800" marR="0" lvl="8" indent="-298450" algn="l" rtl="0">
              <a:lnSpc>
                <a:spcPct val="115000"/>
              </a:lnSpc>
              <a:spcBef>
                <a:spcPts val="1600"/>
              </a:spcBef>
              <a:spcAft>
                <a:spcPts val="1600"/>
              </a:spcAft>
              <a:buClr>
                <a:schemeClr val="accent1"/>
              </a:buClr>
              <a:buSzPts val="1100"/>
              <a:buFont typeface="Lato"/>
              <a:buChar char="■"/>
              <a:defRPr sz="1100" b="0" i="0" u="none" strike="noStrike" cap="none">
                <a:solidFill>
                  <a:schemeClr val="accent1"/>
                </a:solidFill>
                <a:latin typeface="Lato"/>
                <a:ea typeface="Lato"/>
                <a:cs typeface="Lato"/>
                <a:sym typeface="Lato"/>
              </a:defRPr>
            </a:lvl9pPr>
          </a:lstStyle>
          <a:p>
            <a:endParaRPr/>
          </a:p>
        </p:txBody>
      </p:sp>
      <p:sp>
        <p:nvSpPr>
          <p:cNvPr id="65" name="Google Shape;65;p13"/>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‹N°›</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5" r:id="rId6"/>
    <p:sldLayoutId id="2147483666" r:id="rId7"/>
    <p:sldLayoutId id="2147483667" r:id="rId8"/>
    <p:sldLayoutId id="2147483668" r:id="rId9"/>
    <p:sldLayoutId id="2147483669" r:id="rId10"/>
    <p:sldLayoutId id="2147483672"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0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93.xml"/><Relationship Id="rId1" Type="http://schemas.openxmlformats.org/officeDocument/2006/relationships/slideLayout" Target="../slideLayouts/slideLayout12.xml"/></Relationships>
</file>

<file path=ppt/slides/_rels/slide10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94.xml"/><Relationship Id="rId1" Type="http://schemas.openxmlformats.org/officeDocument/2006/relationships/slideLayout" Target="../slideLayouts/slideLayout1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12.xml"/><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12.xml"/><Relationship Id="rId5" Type="http://schemas.openxmlformats.org/officeDocument/2006/relationships/image" Target="../media/image7.png"/><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5.xml"/><Relationship Id="rId1" Type="http://schemas.openxmlformats.org/officeDocument/2006/relationships/slideLayout" Target="../slideLayouts/slideLayout12.xml"/><Relationship Id="rId4" Type="http://schemas.openxmlformats.org/officeDocument/2006/relationships/image" Target="../media/image18.png"/></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9.xml"/><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3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0.xml"/><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3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3.xml"/><Relationship Id="rId1" Type="http://schemas.openxmlformats.org/officeDocument/2006/relationships/slideLayout" Target="../slideLayouts/slideLayout12.xml"/><Relationship Id="rId4" Type="http://schemas.openxmlformats.org/officeDocument/2006/relationships/image" Target="../media/image22.png"/></Relationships>
</file>

<file path=ppt/slides/_rels/slide3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8.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9.xml"/><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0.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1.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3.xml"/><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4.xml"/><Relationship Id="rId1" Type="http://schemas.openxmlformats.org/officeDocument/2006/relationships/slideLayout" Target="../slideLayouts/slideLayout12.xml"/><Relationship Id="rId4" Type="http://schemas.openxmlformats.org/officeDocument/2006/relationships/image" Target="../media/image29.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6.xml"/><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7.xml"/><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9.xml"/><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0.xml"/><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1.xml"/><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2.xml"/><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3.xml"/><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4.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5.xml"/><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6.xml"/><Relationship Id="rId1" Type="http://schemas.openxmlformats.org/officeDocument/2006/relationships/slideLayout" Target="../slideLayouts/slideLayout13.xml"/><Relationship Id="rId4" Type="http://schemas.openxmlformats.org/officeDocument/2006/relationships/image" Target="../media/image32.png"/></Relationships>
</file>

<file path=ppt/slides/_rels/slide6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7.xml"/><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8.xml"/><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9.xml"/><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0.xml"/><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2.xml"/><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3.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5.xml"/><Relationship Id="rId1" Type="http://schemas.openxmlformats.org/officeDocument/2006/relationships/slideLayout" Target="../slideLayouts/slideLayout12.xml"/></Relationships>
</file>

<file path=ppt/slides/_rels/slide7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6.xml"/><Relationship Id="rId1" Type="http://schemas.openxmlformats.org/officeDocument/2006/relationships/slideLayout" Target="../slideLayouts/slideLayout12.xml"/></Relationships>
</file>

<file path=ppt/slides/_rels/slide7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7.xml"/><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68.xml"/><Relationship Id="rId1" Type="http://schemas.openxmlformats.org/officeDocument/2006/relationships/slideLayout" Target="../slideLayouts/slideLayout12.xml"/></Relationships>
</file>

<file path=ppt/slides/_rels/slide7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9.xml"/><Relationship Id="rId1" Type="http://schemas.openxmlformats.org/officeDocument/2006/relationships/slideLayout" Target="../slideLayouts/slideLayout12.xml"/></Relationships>
</file>

<file path=ppt/slides/_rels/slide7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70.xml"/><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71.xml"/><Relationship Id="rId1" Type="http://schemas.openxmlformats.org/officeDocument/2006/relationships/slideLayout" Target="../slideLayouts/slideLayout12.xml"/></Relationships>
</file>

<file path=ppt/slides/_rels/slide7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72.xml"/><Relationship Id="rId1" Type="http://schemas.openxmlformats.org/officeDocument/2006/relationships/slideLayout" Target="../slideLayouts/slideLayout12.xml"/></Relationships>
</file>

<file path=ppt/slides/_rels/slide7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73.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74.xml"/><Relationship Id="rId1" Type="http://schemas.openxmlformats.org/officeDocument/2006/relationships/slideLayout" Target="../slideLayouts/slideLayout12.xml"/></Relationships>
</file>

<file path=ppt/slides/_rels/slide8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75.xml"/><Relationship Id="rId1" Type="http://schemas.openxmlformats.org/officeDocument/2006/relationships/slideLayout" Target="../slideLayouts/slideLayout12.xml"/></Relationships>
</file>

<file path=ppt/slides/_rels/slide8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76.xml"/><Relationship Id="rId1" Type="http://schemas.openxmlformats.org/officeDocument/2006/relationships/slideLayout" Target="../slideLayouts/slideLayout12.xml"/><Relationship Id="rId5" Type="http://schemas.openxmlformats.org/officeDocument/2006/relationships/image" Target="../media/image51.png"/><Relationship Id="rId4" Type="http://schemas.openxmlformats.org/officeDocument/2006/relationships/image" Target="../media/image50.png"/></Relationships>
</file>

<file path=ppt/slides/_rels/slide8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77.xml"/><Relationship Id="rId1" Type="http://schemas.openxmlformats.org/officeDocument/2006/relationships/slideLayout" Target="../slideLayouts/slideLayout1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4.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4.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5.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83.xml"/><Relationship Id="rId1" Type="http://schemas.openxmlformats.org/officeDocument/2006/relationships/slideLayout" Target="../slideLayouts/slideLayout12.xml"/><Relationship Id="rId4" Type="http://schemas.openxmlformats.org/officeDocument/2006/relationships/image" Target="../media/image54.png"/></Relationships>
</file>

<file path=ppt/slides/_rels/slide9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84.xml"/><Relationship Id="rId1" Type="http://schemas.openxmlformats.org/officeDocument/2006/relationships/slideLayout" Target="../slideLayouts/slideLayout12.xml"/></Relationships>
</file>

<file path=ppt/slides/_rels/slide9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85.xml"/><Relationship Id="rId1" Type="http://schemas.openxmlformats.org/officeDocument/2006/relationships/slideLayout" Target="../slideLayouts/slideLayout12.xml"/></Relationships>
</file>

<file path=ppt/slides/_rels/slide9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86.xml"/><Relationship Id="rId1" Type="http://schemas.openxmlformats.org/officeDocument/2006/relationships/slideLayout" Target="../slideLayouts/slideLayout12.xml"/></Relationships>
</file>

<file path=ppt/slides/_rels/slide9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87.xml"/><Relationship Id="rId1" Type="http://schemas.openxmlformats.org/officeDocument/2006/relationships/slideLayout" Target="../slideLayouts/slideLayout12.xml"/></Relationships>
</file>

<file path=ppt/slides/_rels/slide9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88.xml"/><Relationship Id="rId1" Type="http://schemas.openxmlformats.org/officeDocument/2006/relationships/slideLayout" Target="../slideLayouts/slideLayout12.xml"/></Relationships>
</file>

<file path=ppt/slides/_rels/slide9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89.xml"/><Relationship Id="rId1" Type="http://schemas.openxmlformats.org/officeDocument/2006/relationships/slideLayout" Target="../slideLayouts/slideLayout12.xml"/><Relationship Id="rId4" Type="http://schemas.openxmlformats.org/officeDocument/2006/relationships/image" Target="../media/image54.png"/></Relationships>
</file>

<file path=ppt/slides/_rels/slide9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90.xml"/><Relationship Id="rId1" Type="http://schemas.openxmlformats.org/officeDocument/2006/relationships/slideLayout" Target="../slideLayouts/slideLayout12.xml"/></Relationships>
</file>

<file path=ppt/slides/_rels/slide9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91.xml"/><Relationship Id="rId1" Type="http://schemas.openxmlformats.org/officeDocument/2006/relationships/slideLayout" Target="../slideLayouts/slideLayout12.xml"/></Relationships>
</file>

<file path=ppt/slides/_rels/slide9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92.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25"/>
          <p:cNvSpPr txBox="1">
            <a:spLocks noGrp="1"/>
          </p:cNvSpPr>
          <p:nvPr>
            <p:ph type="ctrTitle"/>
          </p:nvPr>
        </p:nvSpPr>
        <p:spPr>
          <a:xfrm>
            <a:off x="1004150" y="1751764"/>
            <a:ext cx="7136700" cy="10224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5400"/>
              <a:buNone/>
            </a:pPr>
            <a:r>
              <a:rPr lang="en" dirty="0"/>
              <a:t>CPIMS+ Training</a:t>
            </a:r>
            <a:endParaRPr dirty="0"/>
          </a:p>
        </p:txBody>
      </p:sp>
      <p:sp>
        <p:nvSpPr>
          <p:cNvPr id="144" name="Google Shape;144;p25"/>
          <p:cNvSpPr txBox="1">
            <a:spLocks noGrp="1"/>
          </p:cNvSpPr>
          <p:nvPr>
            <p:ph type="subTitle" idx="1"/>
          </p:nvPr>
        </p:nvSpPr>
        <p:spPr>
          <a:xfrm>
            <a:off x="2137225" y="2850039"/>
            <a:ext cx="4870500" cy="792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400"/>
              <a:buNone/>
            </a:pPr>
            <a:r>
              <a:rPr lang="en"/>
              <a:t>Administrator</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pic>
        <p:nvPicPr>
          <p:cNvPr id="166" name="Google Shape;166;p29"/>
          <p:cNvPicPr preferRelativeResize="0"/>
          <p:nvPr/>
        </p:nvPicPr>
        <p:blipFill rotWithShape="1">
          <a:blip r:embed="rId3">
            <a:alphaModFix/>
          </a:blip>
          <a:srcRect l="25628" b="16079"/>
          <a:stretch/>
        </p:blipFill>
        <p:spPr>
          <a:xfrm>
            <a:off x="4394325" y="2158650"/>
            <a:ext cx="4368675" cy="2197900"/>
          </a:xfrm>
          <a:prstGeom prst="rect">
            <a:avLst/>
          </a:prstGeom>
          <a:noFill/>
          <a:ln w="19050" cap="flat" cmpd="sng">
            <a:solidFill>
              <a:schemeClr val="dk2"/>
            </a:solidFill>
            <a:prstDash val="solid"/>
            <a:round/>
            <a:headEnd type="none" w="sm" len="sm"/>
            <a:tailEnd type="none" w="sm" len="sm"/>
          </a:ln>
        </p:spPr>
      </p:pic>
      <p:sp>
        <p:nvSpPr>
          <p:cNvPr id="167" name="Google Shape;167;p29"/>
          <p:cNvSpPr/>
          <p:nvPr/>
        </p:nvSpPr>
        <p:spPr>
          <a:xfrm>
            <a:off x="6699679" y="2854764"/>
            <a:ext cx="741000" cy="4443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 name="Google Shape;168;p29"/>
          <p:cNvSpPr txBox="1">
            <a:spLocks noGrp="1"/>
          </p:cNvSpPr>
          <p:nvPr>
            <p:ph type="title"/>
          </p:nvPr>
        </p:nvSpPr>
        <p:spPr>
          <a:xfrm>
            <a:off x="729450" y="1318650"/>
            <a:ext cx="8260800" cy="535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600"/>
              <a:buNone/>
            </a:pPr>
            <a:r>
              <a:rPr lang="en"/>
              <a:t>Editing an existing form</a:t>
            </a:r>
            <a:endParaRPr/>
          </a:p>
        </p:txBody>
      </p:sp>
      <p:sp>
        <p:nvSpPr>
          <p:cNvPr id="169" name="Google Shape;169;p29"/>
          <p:cNvSpPr txBox="1"/>
          <p:nvPr/>
        </p:nvSpPr>
        <p:spPr>
          <a:xfrm>
            <a:off x="750975" y="2188000"/>
            <a:ext cx="3184500" cy="2313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 sz="1800" b="0" i="1" u="none" strike="noStrike" cap="none">
                <a:solidFill>
                  <a:srgbClr val="000000"/>
                </a:solidFill>
                <a:latin typeface="Arial"/>
                <a:ea typeface="Arial"/>
                <a:cs typeface="Arial"/>
                <a:sym typeface="Arial"/>
              </a:rPr>
              <a:t>Click on the “Forms” button in the navigation tab</a:t>
            </a:r>
            <a:endParaRPr sz="1800" b="0" i="1" u="none" strike="noStrike" cap="none">
              <a:solidFill>
                <a:srgbClr val="000000"/>
              </a:solidFill>
              <a:latin typeface="Arial"/>
              <a:ea typeface="Arial"/>
              <a:cs typeface="Arial"/>
              <a:sym typeface="Arial"/>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830"/>
        <p:cNvGrpSpPr/>
        <p:nvPr/>
      </p:nvGrpSpPr>
      <p:grpSpPr>
        <a:xfrm>
          <a:off x="0" y="0"/>
          <a:ext cx="0" cy="0"/>
          <a:chOff x="0" y="0"/>
          <a:chExt cx="0" cy="0"/>
        </a:xfrm>
      </p:grpSpPr>
      <p:sp>
        <p:nvSpPr>
          <p:cNvPr id="831" name="Google Shape;831;p115"/>
          <p:cNvSpPr txBox="1">
            <a:spLocks noGrp="1"/>
          </p:cNvSpPr>
          <p:nvPr>
            <p:ph type="title"/>
          </p:nvPr>
        </p:nvSpPr>
        <p:spPr>
          <a:xfrm>
            <a:off x="729450" y="1318650"/>
            <a:ext cx="8260800" cy="535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600"/>
              <a:buNone/>
            </a:pPr>
            <a:r>
              <a:rPr lang="en"/>
              <a:t>User Bundles</a:t>
            </a:r>
            <a:endParaRPr/>
          </a:p>
        </p:txBody>
      </p:sp>
      <p:sp>
        <p:nvSpPr>
          <p:cNvPr id="832" name="Google Shape;832;p115"/>
          <p:cNvSpPr txBox="1"/>
          <p:nvPr/>
        </p:nvSpPr>
        <p:spPr>
          <a:xfrm>
            <a:off x="272250" y="2569950"/>
            <a:ext cx="3360600" cy="989700"/>
          </a:xfrm>
          <a:prstGeom prst="rect">
            <a:avLst/>
          </a:prstGeom>
          <a:noFill/>
          <a:ln>
            <a:noFill/>
          </a:ln>
        </p:spPr>
        <p:txBody>
          <a:bodyPr spcFirstLastPara="1" wrap="square" lIns="91425" tIns="91425" rIns="91425" bIns="91425" anchor="t" anchorCtr="0">
            <a:noAutofit/>
          </a:bodyPr>
          <a:lstStyle/>
          <a:p>
            <a:pPr marL="457200" marR="0" lvl="0" indent="-330200" algn="l" rtl="0">
              <a:lnSpc>
                <a:spcPct val="100000"/>
              </a:lnSpc>
              <a:spcBef>
                <a:spcPts val="0"/>
              </a:spcBef>
              <a:spcAft>
                <a:spcPts val="0"/>
              </a:spcAft>
              <a:buClr>
                <a:srgbClr val="000000"/>
              </a:buClr>
              <a:buSzPts val="1600"/>
              <a:buFont typeface="Arial"/>
              <a:buChar char="●"/>
            </a:pPr>
            <a:r>
              <a:rPr lang="en" sz="1600" b="0" i="0" u="none" strike="noStrike" cap="none">
                <a:solidFill>
                  <a:srgbClr val="000000"/>
                </a:solidFill>
                <a:latin typeface="Arial"/>
                <a:ea typeface="Arial"/>
                <a:cs typeface="Arial"/>
                <a:sym typeface="Arial"/>
              </a:rPr>
              <a:t>Enter a password for your file</a:t>
            </a:r>
            <a:endParaRPr sz="1600" b="0" i="0" u="none" strike="noStrike" cap="none">
              <a:solidFill>
                <a:srgbClr val="000000"/>
              </a:solidFill>
              <a:latin typeface="Arial"/>
              <a:ea typeface="Arial"/>
              <a:cs typeface="Arial"/>
              <a:sym typeface="Arial"/>
            </a:endParaRPr>
          </a:p>
          <a:p>
            <a:pPr marL="457200" marR="0" lvl="0" indent="-330200" algn="l" rtl="0">
              <a:lnSpc>
                <a:spcPct val="100000"/>
              </a:lnSpc>
              <a:spcBef>
                <a:spcPts val="0"/>
              </a:spcBef>
              <a:spcAft>
                <a:spcPts val="0"/>
              </a:spcAft>
              <a:buClr>
                <a:srgbClr val="000000"/>
              </a:buClr>
              <a:buSzPts val="1600"/>
              <a:buFont typeface="Arial"/>
              <a:buChar char="●"/>
            </a:pPr>
            <a:r>
              <a:rPr lang="en" sz="1600" b="0" i="0" u="none" strike="noStrike" cap="none">
                <a:solidFill>
                  <a:srgbClr val="000000"/>
                </a:solidFill>
                <a:latin typeface="Arial"/>
                <a:ea typeface="Arial"/>
                <a:cs typeface="Arial"/>
                <a:sym typeface="Arial"/>
              </a:rPr>
              <a:t>Pick a name for the user file</a:t>
            </a:r>
            <a:endParaRPr sz="1600" b="0" i="0" u="none" strike="noStrike" cap="none">
              <a:solidFill>
                <a:srgbClr val="000000"/>
              </a:solidFill>
              <a:latin typeface="Arial"/>
              <a:ea typeface="Arial"/>
              <a:cs typeface="Arial"/>
              <a:sym typeface="Arial"/>
            </a:endParaRPr>
          </a:p>
          <a:p>
            <a:pPr marL="457200" marR="0" lvl="0" indent="-330200" algn="l" rtl="0">
              <a:lnSpc>
                <a:spcPct val="100000"/>
              </a:lnSpc>
              <a:spcBef>
                <a:spcPts val="0"/>
              </a:spcBef>
              <a:spcAft>
                <a:spcPts val="0"/>
              </a:spcAft>
              <a:buClr>
                <a:srgbClr val="000000"/>
              </a:buClr>
              <a:buSzPts val="1600"/>
              <a:buFont typeface="Arial"/>
              <a:buChar char="●"/>
            </a:pPr>
            <a:r>
              <a:rPr lang="en" sz="1600" b="0" i="0" u="none" strike="noStrike" cap="none">
                <a:solidFill>
                  <a:srgbClr val="000000"/>
                </a:solidFill>
                <a:latin typeface="Arial"/>
                <a:ea typeface="Arial"/>
                <a:cs typeface="Arial"/>
                <a:sym typeface="Arial"/>
              </a:rPr>
              <a:t>Click OK to download the file</a:t>
            </a:r>
            <a:endParaRPr sz="1600" b="0" i="0" u="none" strike="noStrike" cap="none">
              <a:solidFill>
                <a:srgbClr val="000000"/>
              </a:solidFill>
              <a:latin typeface="Arial"/>
              <a:ea typeface="Arial"/>
              <a:cs typeface="Arial"/>
              <a:sym typeface="Arial"/>
            </a:endParaRPr>
          </a:p>
        </p:txBody>
      </p:sp>
      <p:pic>
        <p:nvPicPr>
          <p:cNvPr id="833" name="Google Shape;833;p115"/>
          <p:cNvPicPr preferRelativeResize="0"/>
          <p:nvPr/>
        </p:nvPicPr>
        <p:blipFill rotWithShape="1">
          <a:blip r:embed="rId3">
            <a:alphaModFix/>
          </a:blip>
          <a:srcRect/>
          <a:stretch/>
        </p:blipFill>
        <p:spPr>
          <a:xfrm>
            <a:off x="4300025" y="1779150"/>
            <a:ext cx="4174975" cy="3041125"/>
          </a:xfrm>
          <a:prstGeom prst="rect">
            <a:avLst/>
          </a:prstGeom>
          <a:noFill/>
          <a:ln w="19050" cap="flat" cmpd="sng">
            <a:solidFill>
              <a:schemeClr val="dk2"/>
            </a:solidFill>
            <a:prstDash val="solid"/>
            <a:round/>
            <a:headEnd type="none" w="sm" len="sm"/>
            <a:tailEnd type="none" w="sm" len="sm"/>
          </a:ln>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837"/>
        <p:cNvGrpSpPr/>
        <p:nvPr/>
      </p:nvGrpSpPr>
      <p:grpSpPr>
        <a:xfrm>
          <a:off x="0" y="0"/>
          <a:ext cx="0" cy="0"/>
          <a:chOff x="0" y="0"/>
          <a:chExt cx="0" cy="0"/>
        </a:xfrm>
      </p:grpSpPr>
      <p:sp>
        <p:nvSpPr>
          <p:cNvPr id="838" name="Google Shape;838;p116"/>
          <p:cNvSpPr txBox="1">
            <a:spLocks noGrp="1"/>
          </p:cNvSpPr>
          <p:nvPr>
            <p:ph type="title"/>
          </p:nvPr>
        </p:nvSpPr>
        <p:spPr>
          <a:xfrm>
            <a:off x="729450" y="1318650"/>
            <a:ext cx="8260800" cy="535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600"/>
              <a:buNone/>
            </a:pPr>
            <a:r>
              <a:rPr lang="en"/>
              <a:t>User Bundles</a:t>
            </a:r>
            <a:endParaRPr/>
          </a:p>
        </p:txBody>
      </p:sp>
      <p:sp>
        <p:nvSpPr>
          <p:cNvPr id="839" name="Google Shape;839;p116"/>
          <p:cNvSpPr txBox="1"/>
          <p:nvPr/>
        </p:nvSpPr>
        <p:spPr>
          <a:xfrm>
            <a:off x="1214750" y="1911275"/>
            <a:ext cx="6244200" cy="535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 sz="1600" b="0" i="1" u="none" strike="noStrike" cap="none">
                <a:solidFill>
                  <a:srgbClr val="000000"/>
                </a:solidFill>
                <a:latin typeface="Arial"/>
                <a:ea typeface="Arial"/>
                <a:cs typeface="Arial"/>
                <a:sym typeface="Arial"/>
              </a:rPr>
              <a:t>You will need the password you entered to open the file later</a:t>
            </a:r>
            <a:endParaRPr sz="1600" b="0" i="1" u="none" strike="noStrike" cap="none">
              <a:solidFill>
                <a:srgbClr val="000000"/>
              </a:solidFill>
              <a:latin typeface="Arial"/>
              <a:ea typeface="Arial"/>
              <a:cs typeface="Arial"/>
              <a:sym typeface="Arial"/>
            </a:endParaRPr>
          </a:p>
        </p:txBody>
      </p:sp>
      <p:pic>
        <p:nvPicPr>
          <p:cNvPr id="840" name="Google Shape;840;p116"/>
          <p:cNvPicPr preferRelativeResize="0"/>
          <p:nvPr/>
        </p:nvPicPr>
        <p:blipFill rotWithShape="1">
          <a:blip r:embed="rId3">
            <a:alphaModFix/>
          </a:blip>
          <a:srcRect l="18549" t="6009" r="13872" b="23379"/>
          <a:stretch/>
        </p:blipFill>
        <p:spPr>
          <a:xfrm>
            <a:off x="2501900" y="2408225"/>
            <a:ext cx="4140201" cy="2594876"/>
          </a:xfrm>
          <a:prstGeom prst="rect">
            <a:avLst/>
          </a:prstGeom>
          <a:noFill/>
          <a:ln w="19050" cap="flat" cmpd="sng">
            <a:solidFill>
              <a:schemeClr val="dk2"/>
            </a:solidFill>
            <a:prstDash val="solid"/>
            <a:round/>
            <a:headEnd type="none" w="sm" len="sm"/>
            <a:tailEnd type="none" w="sm" len="sm"/>
          </a:ln>
        </p:spPr>
      </p:pic>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4">
            <a:extLst>
              <a:ext uri="{FF2B5EF4-FFF2-40B4-BE49-F238E27FC236}">
                <a16:creationId xmlns:a16="http://schemas.microsoft.com/office/drawing/2014/main" id="{60D42863-330B-6D46-8507-9F68FC421925}"/>
              </a:ext>
            </a:extLst>
          </p:cNvPr>
          <p:cNvSpPr>
            <a:spLocks noGrp="1"/>
          </p:cNvSpPr>
          <p:nvPr>
            <p:ph type="title"/>
          </p:nvPr>
        </p:nvSpPr>
        <p:spPr/>
        <p:txBody>
          <a:bodyPr/>
          <a:lstStyle/>
          <a:p>
            <a:r>
              <a:rPr lang="fr-CH" dirty="0"/>
              <a:t>Final Practice</a:t>
            </a:r>
          </a:p>
        </p:txBody>
      </p:sp>
    </p:spTree>
    <p:extLst>
      <p:ext uri="{BB962C8B-B14F-4D97-AF65-F5344CB8AC3E}">
        <p14:creationId xmlns:p14="http://schemas.microsoft.com/office/powerpoint/2010/main" val="35793175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pic>
        <p:nvPicPr>
          <p:cNvPr id="174" name="Google Shape;174;p30"/>
          <p:cNvPicPr preferRelativeResize="0"/>
          <p:nvPr/>
        </p:nvPicPr>
        <p:blipFill rotWithShape="1">
          <a:blip r:embed="rId3">
            <a:alphaModFix/>
          </a:blip>
          <a:srcRect/>
          <a:stretch/>
        </p:blipFill>
        <p:spPr>
          <a:xfrm>
            <a:off x="1431925" y="2506875"/>
            <a:ext cx="6581800" cy="2583499"/>
          </a:xfrm>
          <a:prstGeom prst="rect">
            <a:avLst/>
          </a:prstGeom>
          <a:noFill/>
          <a:ln w="19050" cap="flat" cmpd="sng">
            <a:solidFill>
              <a:schemeClr val="dk2"/>
            </a:solidFill>
            <a:prstDash val="solid"/>
            <a:round/>
            <a:headEnd type="none" w="sm" len="sm"/>
            <a:tailEnd type="none" w="sm" len="sm"/>
          </a:ln>
        </p:spPr>
      </p:pic>
      <p:sp>
        <p:nvSpPr>
          <p:cNvPr id="175" name="Google Shape;175;p30"/>
          <p:cNvSpPr txBox="1">
            <a:spLocks noGrp="1"/>
          </p:cNvSpPr>
          <p:nvPr>
            <p:ph type="title"/>
          </p:nvPr>
        </p:nvSpPr>
        <p:spPr>
          <a:xfrm>
            <a:off x="729450" y="1318650"/>
            <a:ext cx="8260800" cy="535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600"/>
              <a:buNone/>
            </a:pPr>
            <a:r>
              <a:rPr lang="en"/>
              <a:t>Editing an existing form</a:t>
            </a:r>
            <a:endParaRPr/>
          </a:p>
        </p:txBody>
      </p:sp>
      <p:sp>
        <p:nvSpPr>
          <p:cNvPr id="176" name="Google Shape;176;p30"/>
          <p:cNvSpPr txBox="1"/>
          <p:nvPr/>
        </p:nvSpPr>
        <p:spPr>
          <a:xfrm>
            <a:off x="729450" y="1919975"/>
            <a:ext cx="7169700" cy="535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 sz="1800" b="0" i="1" u="none" strike="noStrike" cap="none">
                <a:solidFill>
                  <a:srgbClr val="000000"/>
                </a:solidFill>
                <a:latin typeface="Arial"/>
                <a:ea typeface="Arial"/>
                <a:cs typeface="Arial"/>
                <a:sym typeface="Arial"/>
              </a:rPr>
              <a:t>Click “Edit” button next to any form</a:t>
            </a:r>
            <a:endParaRPr sz="1800" b="0" i="1" u="none" strike="noStrike" cap="none">
              <a:solidFill>
                <a:srgbClr val="000000"/>
              </a:solidFill>
              <a:latin typeface="Arial"/>
              <a:ea typeface="Arial"/>
              <a:cs typeface="Arial"/>
              <a:sym typeface="Arial"/>
            </a:endParaRPr>
          </a:p>
        </p:txBody>
      </p:sp>
      <p:sp>
        <p:nvSpPr>
          <p:cNvPr id="177" name="Google Shape;177;p30"/>
          <p:cNvSpPr/>
          <p:nvPr/>
        </p:nvSpPr>
        <p:spPr>
          <a:xfrm>
            <a:off x="7532603" y="3335895"/>
            <a:ext cx="286200" cy="2154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78" name="Google Shape;178;p30"/>
          <p:cNvPicPr preferRelativeResize="0"/>
          <p:nvPr/>
        </p:nvPicPr>
        <p:blipFill rotWithShape="1">
          <a:blip r:embed="rId3">
            <a:alphaModFix/>
          </a:blip>
          <a:srcRect l="93131" t="46153" r="3566" b="46054"/>
          <a:stretch/>
        </p:blipFill>
        <p:spPr>
          <a:xfrm>
            <a:off x="7532601" y="1547425"/>
            <a:ext cx="790426" cy="732200"/>
          </a:xfrm>
          <a:prstGeom prst="rect">
            <a:avLst/>
          </a:prstGeom>
          <a:noFill/>
          <a:ln w="38100" cap="flat" cmpd="sng">
            <a:solidFill>
              <a:srgbClr val="FF0000"/>
            </a:solidFill>
            <a:prstDash val="solid"/>
            <a:round/>
            <a:headEnd type="none" w="sm" len="sm"/>
            <a:tailEnd type="none" w="sm" len="sm"/>
          </a:ln>
        </p:spPr>
      </p:pic>
      <p:cxnSp>
        <p:nvCxnSpPr>
          <p:cNvPr id="179" name="Google Shape;179;p30"/>
          <p:cNvCxnSpPr>
            <a:endCxn id="178" idx="2"/>
          </p:cNvCxnSpPr>
          <p:nvPr/>
        </p:nvCxnSpPr>
        <p:spPr>
          <a:xfrm rot="10800000" flipH="1">
            <a:off x="7675814" y="2279625"/>
            <a:ext cx="252000" cy="1056300"/>
          </a:xfrm>
          <a:prstGeom prst="straightConnector1">
            <a:avLst/>
          </a:prstGeom>
          <a:noFill/>
          <a:ln w="19050" cap="flat" cmpd="sng">
            <a:solidFill>
              <a:srgbClr val="FF0000"/>
            </a:solidFill>
            <a:prstDash val="solid"/>
            <a:round/>
            <a:headEnd type="none" w="sm" len="sm"/>
            <a:tailEnd type="triangle" w="med" len="med"/>
          </a:ln>
        </p:spPr>
      </p:cxn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31"/>
          <p:cNvSpPr txBox="1">
            <a:spLocks noGrp="1"/>
          </p:cNvSpPr>
          <p:nvPr>
            <p:ph type="title"/>
          </p:nvPr>
        </p:nvSpPr>
        <p:spPr>
          <a:xfrm>
            <a:off x="729450" y="1318650"/>
            <a:ext cx="8260800" cy="535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600"/>
              <a:buNone/>
            </a:pPr>
            <a:r>
              <a:rPr lang="en"/>
              <a:t>Editing an existing form</a:t>
            </a:r>
            <a:endParaRPr/>
          </a:p>
        </p:txBody>
      </p:sp>
      <p:sp>
        <p:nvSpPr>
          <p:cNvPr id="185" name="Google Shape;185;p31"/>
          <p:cNvSpPr txBox="1"/>
          <p:nvPr/>
        </p:nvSpPr>
        <p:spPr>
          <a:xfrm>
            <a:off x="546150" y="2087325"/>
            <a:ext cx="2576100" cy="1734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 sz="1800" b="0" i="1" u="none" strike="noStrike" cap="none">
                <a:solidFill>
                  <a:srgbClr val="000000"/>
                </a:solidFill>
                <a:latin typeface="Arial"/>
                <a:ea typeface="Arial"/>
                <a:cs typeface="Arial"/>
                <a:sym typeface="Arial"/>
              </a:rPr>
              <a:t>You will now see basic information about the form.</a:t>
            </a:r>
            <a:endParaRPr sz="1800" b="0" i="1" u="none" strike="noStrike" cap="none">
              <a:solidFill>
                <a:srgbClr val="000000"/>
              </a:solidFill>
              <a:latin typeface="Arial"/>
              <a:ea typeface="Arial"/>
              <a:cs typeface="Arial"/>
              <a:sym typeface="Arial"/>
            </a:endParaRPr>
          </a:p>
        </p:txBody>
      </p:sp>
      <p:pic>
        <p:nvPicPr>
          <p:cNvPr id="186" name="Google Shape;186;p31"/>
          <p:cNvPicPr preferRelativeResize="0"/>
          <p:nvPr/>
        </p:nvPicPr>
        <p:blipFill rotWithShape="1">
          <a:blip r:embed="rId3">
            <a:alphaModFix/>
          </a:blip>
          <a:srcRect t="19717"/>
          <a:stretch/>
        </p:blipFill>
        <p:spPr>
          <a:xfrm>
            <a:off x="3254950" y="1853850"/>
            <a:ext cx="5445900" cy="2917675"/>
          </a:xfrm>
          <a:prstGeom prst="rect">
            <a:avLst/>
          </a:prstGeom>
          <a:noFill/>
          <a:ln w="19050" cap="flat" cmpd="sng">
            <a:solidFill>
              <a:schemeClr val="dk2"/>
            </a:solidFill>
            <a:prstDash val="solid"/>
            <a:round/>
            <a:headEnd type="none" w="sm" len="sm"/>
            <a:tailEnd type="none" w="sm" len="sm"/>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2"/>
          <p:cNvSpPr txBox="1">
            <a:spLocks noGrp="1"/>
          </p:cNvSpPr>
          <p:nvPr>
            <p:ph type="title"/>
          </p:nvPr>
        </p:nvSpPr>
        <p:spPr>
          <a:xfrm>
            <a:off x="729450" y="1318650"/>
            <a:ext cx="8260800" cy="535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600"/>
              <a:buNone/>
            </a:pPr>
            <a:r>
              <a:rPr lang="en"/>
              <a:t>Editing an existing form</a:t>
            </a:r>
            <a:endParaRPr/>
          </a:p>
        </p:txBody>
      </p:sp>
      <p:sp>
        <p:nvSpPr>
          <p:cNvPr id="192" name="Google Shape;192;p32"/>
          <p:cNvSpPr txBox="1"/>
          <p:nvPr/>
        </p:nvSpPr>
        <p:spPr>
          <a:xfrm>
            <a:off x="546150" y="2087325"/>
            <a:ext cx="8260800" cy="73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 sz="1800" b="0" i="1" u="none" strike="noStrike" cap="none">
                <a:solidFill>
                  <a:srgbClr val="000000"/>
                </a:solidFill>
                <a:latin typeface="Arial"/>
                <a:ea typeface="Arial"/>
                <a:cs typeface="Arial"/>
                <a:sym typeface="Arial"/>
              </a:rPr>
              <a:t>Changing the form group changes how users will see the form organized</a:t>
            </a:r>
            <a:endParaRPr sz="1800" b="0" i="1" u="none" strike="noStrike" cap="none">
              <a:solidFill>
                <a:srgbClr val="000000"/>
              </a:solidFill>
              <a:latin typeface="Arial"/>
              <a:ea typeface="Arial"/>
              <a:cs typeface="Arial"/>
              <a:sym typeface="Arial"/>
            </a:endParaRPr>
          </a:p>
        </p:txBody>
      </p:sp>
      <p:pic>
        <p:nvPicPr>
          <p:cNvPr id="193" name="Google Shape;193;p32"/>
          <p:cNvPicPr preferRelativeResize="0"/>
          <p:nvPr/>
        </p:nvPicPr>
        <p:blipFill rotWithShape="1">
          <a:blip r:embed="rId3">
            <a:alphaModFix/>
          </a:blip>
          <a:srcRect b="28185"/>
          <a:stretch/>
        </p:blipFill>
        <p:spPr>
          <a:xfrm>
            <a:off x="3133700" y="2953125"/>
            <a:ext cx="5215026" cy="2027650"/>
          </a:xfrm>
          <a:prstGeom prst="rect">
            <a:avLst/>
          </a:prstGeom>
          <a:noFill/>
          <a:ln w="19050" cap="flat" cmpd="sng">
            <a:solidFill>
              <a:schemeClr val="dk2"/>
            </a:solidFill>
            <a:prstDash val="solid"/>
            <a:round/>
            <a:headEnd type="none" w="sm" len="sm"/>
            <a:tailEnd type="none" w="sm" len="sm"/>
          </a:ln>
        </p:spPr>
      </p:pic>
      <p:pic>
        <p:nvPicPr>
          <p:cNvPr id="194" name="Google Shape;194;p32"/>
          <p:cNvPicPr preferRelativeResize="0"/>
          <p:nvPr/>
        </p:nvPicPr>
        <p:blipFill rotWithShape="1">
          <a:blip r:embed="rId4">
            <a:alphaModFix/>
          </a:blip>
          <a:srcRect l="10397" t="83127" r="7141"/>
          <a:stretch/>
        </p:blipFill>
        <p:spPr>
          <a:xfrm>
            <a:off x="660700" y="2525925"/>
            <a:ext cx="4718274" cy="644299"/>
          </a:xfrm>
          <a:prstGeom prst="rect">
            <a:avLst/>
          </a:prstGeom>
          <a:noFill/>
          <a:ln w="19050" cap="flat" cmpd="sng">
            <a:solidFill>
              <a:schemeClr val="dk2"/>
            </a:solidFill>
            <a:prstDash val="solid"/>
            <a:round/>
            <a:headEnd type="none" w="sm" len="sm"/>
            <a:tailEnd type="none" w="sm" len="sm"/>
          </a:ln>
        </p:spPr>
      </p:pic>
      <p:sp>
        <p:nvSpPr>
          <p:cNvPr id="195" name="Google Shape;195;p32"/>
          <p:cNvSpPr/>
          <p:nvPr/>
        </p:nvSpPr>
        <p:spPr>
          <a:xfrm>
            <a:off x="3190961" y="3439002"/>
            <a:ext cx="1760700" cy="2805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96" name="Google Shape;196;p32"/>
          <p:cNvCxnSpPr>
            <a:endCxn id="193" idx="1"/>
          </p:cNvCxnSpPr>
          <p:nvPr/>
        </p:nvCxnSpPr>
        <p:spPr>
          <a:xfrm>
            <a:off x="1106000" y="3184550"/>
            <a:ext cx="2027700" cy="782400"/>
          </a:xfrm>
          <a:prstGeom prst="curvedConnector3">
            <a:avLst>
              <a:gd name="adj1" fmla="val 3959"/>
            </a:avLst>
          </a:prstGeom>
          <a:noFill/>
          <a:ln w="28575" cap="flat" cmpd="sng">
            <a:solidFill>
              <a:schemeClr val="dk2"/>
            </a:solidFill>
            <a:prstDash val="solid"/>
            <a:round/>
            <a:headEnd type="none" w="sm" len="sm"/>
            <a:tailEnd type="triangle" w="med" len="med"/>
          </a:ln>
        </p:spPr>
      </p:cxn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33"/>
          <p:cNvSpPr txBox="1">
            <a:spLocks noGrp="1"/>
          </p:cNvSpPr>
          <p:nvPr>
            <p:ph type="title"/>
          </p:nvPr>
        </p:nvSpPr>
        <p:spPr>
          <a:xfrm>
            <a:off x="729450" y="1318650"/>
            <a:ext cx="8260800" cy="535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600"/>
              <a:buNone/>
            </a:pPr>
            <a:r>
              <a:rPr lang="en"/>
              <a:t>Editing an existing form</a:t>
            </a:r>
            <a:endParaRPr/>
          </a:p>
        </p:txBody>
      </p:sp>
      <p:sp>
        <p:nvSpPr>
          <p:cNvPr id="202" name="Google Shape;202;p33"/>
          <p:cNvSpPr txBox="1"/>
          <p:nvPr/>
        </p:nvSpPr>
        <p:spPr>
          <a:xfrm>
            <a:off x="546150" y="2087325"/>
            <a:ext cx="8260800" cy="73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 sz="1800" b="0" i="1" u="none" strike="noStrike" cap="none">
                <a:solidFill>
                  <a:srgbClr val="000000"/>
                </a:solidFill>
                <a:latin typeface="Arial"/>
                <a:ea typeface="Arial"/>
                <a:cs typeface="Arial"/>
                <a:sym typeface="Arial"/>
              </a:rPr>
              <a:t>You can also hide or show the form, and decide whether it appears on the </a:t>
            </a:r>
            <a:r>
              <a:rPr lang="en" sz="1800" i="1"/>
              <a:t>Primero </a:t>
            </a:r>
            <a:r>
              <a:rPr lang="en" sz="1800" b="0" i="1" u="none" strike="noStrike" cap="none">
                <a:solidFill>
                  <a:srgbClr val="000000"/>
                </a:solidFill>
                <a:latin typeface="Arial"/>
                <a:ea typeface="Arial"/>
                <a:cs typeface="Arial"/>
                <a:sym typeface="Arial"/>
              </a:rPr>
              <a:t>mobile application</a:t>
            </a:r>
            <a:endParaRPr sz="1800" b="0" i="1" u="none" strike="noStrike" cap="none">
              <a:solidFill>
                <a:srgbClr val="000000"/>
              </a:solidFill>
              <a:latin typeface="Arial"/>
              <a:ea typeface="Arial"/>
              <a:cs typeface="Arial"/>
              <a:sym typeface="Arial"/>
            </a:endParaRPr>
          </a:p>
        </p:txBody>
      </p:sp>
      <p:pic>
        <p:nvPicPr>
          <p:cNvPr id="203" name="Google Shape;203;p33"/>
          <p:cNvPicPr preferRelativeResize="0"/>
          <p:nvPr/>
        </p:nvPicPr>
        <p:blipFill rotWithShape="1">
          <a:blip r:embed="rId3">
            <a:alphaModFix/>
          </a:blip>
          <a:srcRect l="8773" t="36926" r="8764" b="46201"/>
          <a:stretch/>
        </p:blipFill>
        <p:spPr>
          <a:xfrm>
            <a:off x="1269100" y="3367900"/>
            <a:ext cx="6605799" cy="902050"/>
          </a:xfrm>
          <a:prstGeom prst="rect">
            <a:avLst/>
          </a:prstGeom>
          <a:noFill/>
          <a:ln w="19050" cap="flat" cmpd="sng">
            <a:solidFill>
              <a:schemeClr val="dk2"/>
            </a:solidFill>
            <a:prstDash val="solid"/>
            <a:round/>
            <a:headEnd type="none" w="sm" len="sm"/>
            <a:tailEnd type="none" w="sm" len="sm"/>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p34"/>
          <p:cNvSpPr txBox="1">
            <a:spLocks noGrp="1"/>
          </p:cNvSpPr>
          <p:nvPr>
            <p:ph type="title"/>
          </p:nvPr>
        </p:nvSpPr>
        <p:spPr>
          <a:xfrm>
            <a:off x="311700" y="814800"/>
            <a:ext cx="8571300" cy="9420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600"/>
              <a:buNone/>
            </a:pPr>
            <a:r>
              <a:rPr lang="en"/>
              <a:t>Form Fields</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35"/>
          <p:cNvSpPr txBox="1">
            <a:spLocks noGrp="1"/>
          </p:cNvSpPr>
          <p:nvPr>
            <p:ph type="title"/>
          </p:nvPr>
        </p:nvSpPr>
        <p:spPr>
          <a:xfrm>
            <a:off x="729450" y="1318650"/>
            <a:ext cx="8260800" cy="535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600"/>
              <a:buNone/>
            </a:pPr>
            <a:r>
              <a:rPr lang="en"/>
              <a:t>Form fields</a:t>
            </a:r>
            <a:endParaRPr/>
          </a:p>
        </p:txBody>
      </p:sp>
      <p:sp>
        <p:nvSpPr>
          <p:cNvPr id="214" name="Google Shape;214;p35"/>
          <p:cNvSpPr txBox="1"/>
          <p:nvPr/>
        </p:nvSpPr>
        <p:spPr>
          <a:xfrm>
            <a:off x="298100" y="2190425"/>
            <a:ext cx="2896800" cy="2586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 sz="1800" b="0" i="1" u="none" strike="noStrike" cap="none">
                <a:solidFill>
                  <a:srgbClr val="000000"/>
                </a:solidFill>
                <a:latin typeface="Arial"/>
                <a:ea typeface="Arial"/>
                <a:cs typeface="Arial"/>
                <a:sym typeface="Arial"/>
              </a:rPr>
              <a:t>If you scroll down the Edit Form page, you will see a list of fields.</a:t>
            </a:r>
            <a:endParaRPr sz="1800" b="0" i="1" u="none" strike="noStrike" cap="none">
              <a:solidFill>
                <a:srgbClr val="000000"/>
              </a:solidFill>
              <a:latin typeface="Arial"/>
              <a:ea typeface="Arial"/>
              <a:cs typeface="Arial"/>
              <a:sym typeface="Arial"/>
            </a:endParaRPr>
          </a:p>
          <a:p>
            <a:pPr marL="457200" marR="0" lvl="0" indent="-342900" algn="l" rtl="0">
              <a:lnSpc>
                <a:spcPct val="100000"/>
              </a:lnSpc>
              <a:spcBef>
                <a:spcPts val="0"/>
              </a:spcBef>
              <a:spcAft>
                <a:spcPts val="0"/>
              </a:spcAft>
              <a:buClr>
                <a:srgbClr val="000000"/>
              </a:buClr>
              <a:buSzPts val="1800"/>
              <a:buFont typeface="Arial"/>
              <a:buChar char="●"/>
            </a:pPr>
            <a:r>
              <a:rPr lang="en" sz="1800" b="0" i="1" u="none" strike="noStrike" cap="none">
                <a:solidFill>
                  <a:srgbClr val="000000"/>
                </a:solidFill>
                <a:latin typeface="Arial"/>
                <a:ea typeface="Arial"/>
                <a:cs typeface="Arial"/>
                <a:sym typeface="Arial"/>
              </a:rPr>
              <a:t>Click the “Edit” button next to one of them.</a:t>
            </a:r>
            <a:endParaRPr sz="1800" b="0" i="1" u="none" strike="noStrike" cap="none">
              <a:solidFill>
                <a:srgbClr val="000000"/>
              </a:solidFill>
              <a:latin typeface="Arial"/>
              <a:ea typeface="Arial"/>
              <a:cs typeface="Arial"/>
              <a:sym typeface="Arial"/>
            </a:endParaRPr>
          </a:p>
          <a:p>
            <a:pPr marL="457200" marR="0" lvl="0" indent="-342900" algn="l" rtl="0">
              <a:lnSpc>
                <a:spcPct val="100000"/>
              </a:lnSpc>
              <a:spcBef>
                <a:spcPts val="0"/>
              </a:spcBef>
              <a:spcAft>
                <a:spcPts val="0"/>
              </a:spcAft>
              <a:buClr>
                <a:srgbClr val="000000"/>
              </a:buClr>
              <a:buSzPts val="1800"/>
              <a:buFont typeface="Arial"/>
              <a:buChar char="●"/>
            </a:pPr>
            <a:r>
              <a:rPr lang="en" sz="1800" b="0" i="1" u="none" strike="noStrike" cap="none">
                <a:solidFill>
                  <a:srgbClr val="000000"/>
                </a:solidFill>
                <a:latin typeface="Arial"/>
                <a:ea typeface="Arial"/>
                <a:cs typeface="Arial"/>
                <a:sym typeface="Arial"/>
              </a:rPr>
              <a:t>Click the “Add” button to add a new one.</a:t>
            </a:r>
            <a:endParaRPr sz="1800" b="0" i="1" u="none" strike="noStrike" cap="none">
              <a:solidFill>
                <a:srgbClr val="000000"/>
              </a:solidFill>
              <a:latin typeface="Arial"/>
              <a:ea typeface="Arial"/>
              <a:cs typeface="Arial"/>
              <a:sym typeface="Arial"/>
            </a:endParaRPr>
          </a:p>
        </p:txBody>
      </p:sp>
      <p:pic>
        <p:nvPicPr>
          <p:cNvPr id="215" name="Google Shape;215;p35"/>
          <p:cNvPicPr preferRelativeResize="0"/>
          <p:nvPr/>
        </p:nvPicPr>
        <p:blipFill rotWithShape="1">
          <a:blip r:embed="rId3">
            <a:alphaModFix/>
          </a:blip>
          <a:srcRect t="9461"/>
          <a:stretch/>
        </p:blipFill>
        <p:spPr>
          <a:xfrm>
            <a:off x="3271051" y="2190425"/>
            <a:ext cx="5385673" cy="2586600"/>
          </a:xfrm>
          <a:prstGeom prst="rect">
            <a:avLst/>
          </a:prstGeom>
          <a:noFill/>
          <a:ln w="19050" cap="flat" cmpd="sng">
            <a:solidFill>
              <a:schemeClr val="dk2"/>
            </a:solidFill>
            <a:prstDash val="solid"/>
            <a:round/>
            <a:headEnd type="none" w="sm" len="sm"/>
            <a:tailEnd type="none" w="sm" len="sm"/>
          </a:ln>
        </p:spPr>
      </p:pic>
      <p:sp>
        <p:nvSpPr>
          <p:cNvPr id="216" name="Google Shape;216;p35"/>
          <p:cNvSpPr/>
          <p:nvPr/>
        </p:nvSpPr>
        <p:spPr>
          <a:xfrm>
            <a:off x="8185550" y="4206525"/>
            <a:ext cx="328800" cy="1695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17" name="Google Shape;217;p35"/>
          <p:cNvPicPr preferRelativeResize="0"/>
          <p:nvPr/>
        </p:nvPicPr>
        <p:blipFill rotWithShape="1">
          <a:blip r:embed="rId4">
            <a:alphaModFix/>
          </a:blip>
          <a:srcRect l="93131" t="46153" r="3566" b="46054"/>
          <a:stretch/>
        </p:blipFill>
        <p:spPr>
          <a:xfrm>
            <a:off x="7463876" y="1066300"/>
            <a:ext cx="790426" cy="732200"/>
          </a:xfrm>
          <a:prstGeom prst="rect">
            <a:avLst/>
          </a:prstGeom>
          <a:noFill/>
          <a:ln w="38100" cap="flat" cmpd="sng">
            <a:solidFill>
              <a:srgbClr val="FF0000"/>
            </a:solidFill>
            <a:prstDash val="solid"/>
            <a:round/>
            <a:headEnd type="none" w="sm" len="sm"/>
            <a:tailEnd type="none" w="sm" len="sm"/>
          </a:ln>
        </p:spPr>
      </p:pic>
      <p:cxnSp>
        <p:nvCxnSpPr>
          <p:cNvPr id="218" name="Google Shape;218;p35"/>
          <p:cNvCxnSpPr>
            <a:stCxn id="216" idx="0"/>
            <a:endCxn id="217" idx="2"/>
          </p:cNvCxnSpPr>
          <p:nvPr/>
        </p:nvCxnSpPr>
        <p:spPr>
          <a:xfrm rot="10800000">
            <a:off x="7859150" y="1798425"/>
            <a:ext cx="490800" cy="2408100"/>
          </a:xfrm>
          <a:prstGeom prst="straightConnector1">
            <a:avLst/>
          </a:prstGeom>
          <a:noFill/>
          <a:ln w="19050" cap="flat" cmpd="sng">
            <a:solidFill>
              <a:srgbClr val="FF0000"/>
            </a:solidFill>
            <a:prstDash val="solid"/>
            <a:round/>
            <a:headEnd type="none" w="sm" len="sm"/>
            <a:tailEnd type="triangle" w="med" len="med"/>
          </a:ln>
        </p:spPr>
      </p:cxnSp>
      <p:sp>
        <p:nvSpPr>
          <p:cNvPr id="219" name="Google Shape;219;p35"/>
          <p:cNvSpPr/>
          <p:nvPr/>
        </p:nvSpPr>
        <p:spPr>
          <a:xfrm>
            <a:off x="3461150" y="2453925"/>
            <a:ext cx="417300" cy="3411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220" name="Google Shape;220;p35"/>
          <p:cNvCxnSpPr>
            <a:stCxn id="219" idx="0"/>
            <a:endCxn id="221" idx="1"/>
          </p:cNvCxnSpPr>
          <p:nvPr/>
        </p:nvCxnSpPr>
        <p:spPr>
          <a:xfrm rot="10800000" flipH="1">
            <a:off x="3669800" y="1333125"/>
            <a:ext cx="1545900" cy="1120800"/>
          </a:xfrm>
          <a:prstGeom prst="straightConnector1">
            <a:avLst/>
          </a:prstGeom>
          <a:noFill/>
          <a:ln w="19050" cap="flat" cmpd="sng">
            <a:solidFill>
              <a:srgbClr val="FF0000"/>
            </a:solidFill>
            <a:prstDash val="solid"/>
            <a:round/>
            <a:headEnd type="none" w="sm" len="sm"/>
            <a:tailEnd type="triangle" w="med" len="med"/>
          </a:ln>
        </p:spPr>
      </p:cxnSp>
      <p:pic>
        <p:nvPicPr>
          <p:cNvPr id="221" name="Google Shape;221;p35"/>
          <p:cNvPicPr preferRelativeResize="0"/>
          <p:nvPr/>
        </p:nvPicPr>
        <p:blipFill rotWithShape="1">
          <a:blip r:embed="rId5">
            <a:alphaModFix/>
          </a:blip>
          <a:srcRect/>
          <a:stretch/>
        </p:blipFill>
        <p:spPr>
          <a:xfrm>
            <a:off x="5215725" y="1066300"/>
            <a:ext cx="676275" cy="533400"/>
          </a:xfrm>
          <a:prstGeom prst="rect">
            <a:avLst/>
          </a:prstGeom>
          <a:noFill/>
          <a:ln w="38100" cap="flat" cmpd="sng">
            <a:solidFill>
              <a:srgbClr val="FF0000"/>
            </a:solidFill>
            <a:prstDash val="solid"/>
            <a:round/>
            <a:headEnd type="none" w="sm" len="sm"/>
            <a:tailEnd type="none" w="sm" len="sm"/>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36"/>
          <p:cNvSpPr txBox="1">
            <a:spLocks noGrp="1"/>
          </p:cNvSpPr>
          <p:nvPr>
            <p:ph type="title"/>
          </p:nvPr>
        </p:nvSpPr>
        <p:spPr>
          <a:xfrm>
            <a:off x="729450" y="1318650"/>
            <a:ext cx="8260800" cy="535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600"/>
              <a:buNone/>
            </a:pPr>
            <a:r>
              <a:rPr lang="en"/>
              <a:t>Adding a new form field</a:t>
            </a:r>
            <a:endParaRPr/>
          </a:p>
        </p:txBody>
      </p:sp>
      <p:sp>
        <p:nvSpPr>
          <p:cNvPr id="227" name="Google Shape;227;p36"/>
          <p:cNvSpPr txBox="1"/>
          <p:nvPr/>
        </p:nvSpPr>
        <p:spPr>
          <a:xfrm flipH="1">
            <a:off x="6604650" y="1996925"/>
            <a:ext cx="2385600" cy="234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 sz="1800" b="0" i="1" u="none" strike="noStrike" cap="none">
                <a:solidFill>
                  <a:srgbClr val="000000"/>
                </a:solidFill>
                <a:latin typeface="Arial"/>
                <a:ea typeface="Arial"/>
                <a:cs typeface="Arial"/>
                <a:sym typeface="Arial"/>
              </a:rPr>
              <a:t>You can now select a field type and specify your field’s attributes.</a:t>
            </a:r>
            <a:endParaRPr sz="1800" b="0" i="1" u="none" strike="noStrike" cap="none">
              <a:solidFill>
                <a:srgbClr val="000000"/>
              </a:solidFill>
              <a:latin typeface="Arial"/>
              <a:ea typeface="Arial"/>
              <a:cs typeface="Arial"/>
              <a:sym typeface="Arial"/>
            </a:endParaRPr>
          </a:p>
        </p:txBody>
      </p:sp>
      <p:pic>
        <p:nvPicPr>
          <p:cNvPr id="228" name="Google Shape;228;p36"/>
          <p:cNvPicPr preferRelativeResize="0"/>
          <p:nvPr/>
        </p:nvPicPr>
        <p:blipFill rotWithShape="1">
          <a:blip r:embed="rId3">
            <a:alphaModFix/>
          </a:blip>
          <a:srcRect/>
          <a:stretch/>
        </p:blipFill>
        <p:spPr>
          <a:xfrm>
            <a:off x="152400" y="1996925"/>
            <a:ext cx="6291924" cy="2994175"/>
          </a:xfrm>
          <a:prstGeom prst="rect">
            <a:avLst/>
          </a:prstGeom>
          <a:noFill/>
          <a:ln w="28575" cap="flat" cmpd="sng">
            <a:solidFill>
              <a:schemeClr val="dk2"/>
            </a:solidFill>
            <a:prstDash val="solid"/>
            <a:round/>
            <a:headEnd type="none" w="sm" len="sm"/>
            <a:tailEnd type="none" w="sm" len="sm"/>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37"/>
          <p:cNvSpPr txBox="1">
            <a:spLocks noGrp="1"/>
          </p:cNvSpPr>
          <p:nvPr>
            <p:ph type="title"/>
          </p:nvPr>
        </p:nvSpPr>
        <p:spPr>
          <a:xfrm>
            <a:off x="729450" y="1318650"/>
            <a:ext cx="8260800" cy="535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600"/>
              <a:buNone/>
            </a:pPr>
            <a:r>
              <a:rPr lang="en"/>
              <a:t>Field Types and Attributes</a:t>
            </a:r>
            <a:endParaRPr/>
          </a:p>
        </p:txBody>
      </p:sp>
      <p:pic>
        <p:nvPicPr>
          <p:cNvPr id="234" name="Google Shape;234;p37"/>
          <p:cNvPicPr preferRelativeResize="0"/>
          <p:nvPr/>
        </p:nvPicPr>
        <p:blipFill rotWithShape="1">
          <a:blip r:embed="rId3">
            <a:alphaModFix/>
          </a:blip>
          <a:srcRect b="6022"/>
          <a:stretch/>
        </p:blipFill>
        <p:spPr>
          <a:xfrm>
            <a:off x="1872800" y="2292625"/>
            <a:ext cx="5398401" cy="2451500"/>
          </a:xfrm>
          <a:prstGeom prst="rect">
            <a:avLst/>
          </a:prstGeom>
          <a:noFill/>
          <a:ln w="19050" cap="flat" cmpd="sng">
            <a:solidFill>
              <a:schemeClr val="dk2"/>
            </a:solidFill>
            <a:prstDash val="solid"/>
            <a:round/>
            <a:headEnd type="none" w="sm" len="sm"/>
            <a:tailEnd type="none" w="sm" len="sm"/>
          </a:ln>
        </p:spPr>
      </p:pic>
      <p:sp>
        <p:nvSpPr>
          <p:cNvPr id="235" name="Google Shape;235;p37"/>
          <p:cNvSpPr/>
          <p:nvPr/>
        </p:nvSpPr>
        <p:spPr>
          <a:xfrm>
            <a:off x="3809575" y="2487000"/>
            <a:ext cx="824700" cy="2739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6" name="Google Shape;236;p37"/>
          <p:cNvSpPr txBox="1"/>
          <p:nvPr/>
        </p:nvSpPr>
        <p:spPr>
          <a:xfrm>
            <a:off x="5504975" y="1615225"/>
            <a:ext cx="1409100" cy="355200"/>
          </a:xfrm>
          <a:prstGeom prst="rect">
            <a:avLst/>
          </a:prstGeom>
          <a:noFill/>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Radio Buttons</a:t>
            </a:r>
            <a:endParaRPr sz="1400" b="0" i="0" u="none" strike="noStrike" cap="none">
              <a:solidFill>
                <a:srgbClr val="000000"/>
              </a:solidFill>
              <a:latin typeface="Arial"/>
              <a:ea typeface="Arial"/>
              <a:cs typeface="Arial"/>
              <a:sym typeface="Arial"/>
            </a:endParaRPr>
          </a:p>
        </p:txBody>
      </p:sp>
      <p:cxnSp>
        <p:nvCxnSpPr>
          <p:cNvPr id="237" name="Google Shape;237;p37"/>
          <p:cNvCxnSpPr>
            <a:stCxn id="236" idx="2"/>
            <a:endCxn id="235" idx="0"/>
          </p:cNvCxnSpPr>
          <p:nvPr/>
        </p:nvCxnSpPr>
        <p:spPr>
          <a:xfrm flipH="1">
            <a:off x="4222025" y="1970425"/>
            <a:ext cx="1987500" cy="516600"/>
          </a:xfrm>
          <a:prstGeom prst="straightConnector1">
            <a:avLst/>
          </a:prstGeom>
          <a:noFill/>
          <a:ln w="9525" cap="flat" cmpd="sng">
            <a:solidFill>
              <a:schemeClr val="dk2"/>
            </a:solidFill>
            <a:prstDash val="solid"/>
            <a:round/>
            <a:headEnd type="none" w="sm" len="sm"/>
            <a:tailEnd type="triangle" w="med" len="med"/>
          </a:ln>
        </p:spPr>
      </p:cxnSp>
      <p:sp>
        <p:nvSpPr>
          <p:cNvPr id="238" name="Google Shape;238;p37"/>
          <p:cNvSpPr/>
          <p:nvPr/>
        </p:nvSpPr>
        <p:spPr>
          <a:xfrm>
            <a:off x="2392575" y="2487000"/>
            <a:ext cx="1314000" cy="2739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9" name="Google Shape;239;p37"/>
          <p:cNvSpPr/>
          <p:nvPr/>
        </p:nvSpPr>
        <p:spPr>
          <a:xfrm>
            <a:off x="2144025" y="2975075"/>
            <a:ext cx="1619700" cy="3552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0" name="Google Shape;240;p37"/>
          <p:cNvSpPr txBox="1"/>
          <p:nvPr/>
        </p:nvSpPr>
        <p:spPr>
          <a:xfrm>
            <a:off x="146025" y="1996225"/>
            <a:ext cx="1409100" cy="355200"/>
          </a:xfrm>
          <a:prstGeom prst="rect">
            <a:avLst/>
          </a:prstGeom>
          <a:noFill/>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Display Name</a:t>
            </a:r>
            <a:endParaRPr sz="1400" b="0" i="0" u="none" strike="noStrike" cap="none">
              <a:solidFill>
                <a:srgbClr val="000000"/>
              </a:solidFill>
              <a:latin typeface="Arial"/>
              <a:ea typeface="Arial"/>
              <a:cs typeface="Arial"/>
              <a:sym typeface="Arial"/>
            </a:endParaRPr>
          </a:p>
        </p:txBody>
      </p:sp>
      <p:cxnSp>
        <p:nvCxnSpPr>
          <p:cNvPr id="241" name="Google Shape;241;p37"/>
          <p:cNvCxnSpPr>
            <a:stCxn id="240" idx="2"/>
            <a:endCxn id="238" idx="1"/>
          </p:cNvCxnSpPr>
          <p:nvPr/>
        </p:nvCxnSpPr>
        <p:spPr>
          <a:xfrm>
            <a:off x="850575" y="2351425"/>
            <a:ext cx="1542000" cy="272400"/>
          </a:xfrm>
          <a:prstGeom prst="straightConnector1">
            <a:avLst/>
          </a:prstGeom>
          <a:noFill/>
          <a:ln w="9525" cap="flat" cmpd="sng">
            <a:solidFill>
              <a:schemeClr val="dk2"/>
            </a:solidFill>
            <a:prstDash val="solid"/>
            <a:round/>
            <a:headEnd type="none" w="sm" len="sm"/>
            <a:tailEnd type="triangle" w="med" len="med"/>
          </a:ln>
        </p:spPr>
      </p:cxnSp>
      <p:cxnSp>
        <p:nvCxnSpPr>
          <p:cNvPr id="242" name="Google Shape;242;p37"/>
          <p:cNvCxnSpPr>
            <a:stCxn id="240" idx="2"/>
            <a:endCxn id="239" idx="1"/>
          </p:cNvCxnSpPr>
          <p:nvPr/>
        </p:nvCxnSpPr>
        <p:spPr>
          <a:xfrm>
            <a:off x="850575" y="2351425"/>
            <a:ext cx="1293300" cy="801300"/>
          </a:xfrm>
          <a:prstGeom prst="straightConnector1">
            <a:avLst/>
          </a:prstGeom>
          <a:noFill/>
          <a:ln w="9525" cap="flat" cmpd="sng">
            <a:solidFill>
              <a:schemeClr val="dk2"/>
            </a:solidFill>
            <a:prstDash val="solid"/>
            <a:round/>
            <a:headEnd type="none" w="sm" len="sm"/>
            <a:tailEnd type="triangle" w="med" len="med"/>
          </a:ln>
        </p:spPr>
      </p:cxn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pic>
        <p:nvPicPr>
          <p:cNvPr id="247" name="Google Shape;247;p38"/>
          <p:cNvPicPr preferRelativeResize="0"/>
          <p:nvPr/>
        </p:nvPicPr>
        <p:blipFill rotWithShape="1">
          <a:blip r:embed="rId3">
            <a:alphaModFix/>
          </a:blip>
          <a:srcRect/>
          <a:stretch/>
        </p:blipFill>
        <p:spPr>
          <a:xfrm>
            <a:off x="1752654" y="2234975"/>
            <a:ext cx="5844799" cy="2504100"/>
          </a:xfrm>
          <a:prstGeom prst="rect">
            <a:avLst/>
          </a:prstGeom>
          <a:noFill/>
          <a:ln w="19050" cap="flat" cmpd="sng">
            <a:solidFill>
              <a:schemeClr val="dk2"/>
            </a:solidFill>
            <a:prstDash val="solid"/>
            <a:round/>
            <a:headEnd type="none" w="sm" len="sm"/>
            <a:tailEnd type="none" w="sm" len="sm"/>
          </a:ln>
        </p:spPr>
      </p:pic>
      <p:sp>
        <p:nvSpPr>
          <p:cNvPr id="248" name="Google Shape;248;p38"/>
          <p:cNvSpPr/>
          <p:nvPr/>
        </p:nvSpPr>
        <p:spPr>
          <a:xfrm>
            <a:off x="3763725" y="2878825"/>
            <a:ext cx="3654300" cy="3552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9" name="Google Shape;249;p38"/>
          <p:cNvSpPr txBox="1"/>
          <p:nvPr/>
        </p:nvSpPr>
        <p:spPr>
          <a:xfrm>
            <a:off x="63625" y="2096350"/>
            <a:ext cx="1592400" cy="535200"/>
          </a:xfrm>
          <a:prstGeom prst="rect">
            <a:avLst/>
          </a:prstGeom>
          <a:noFill/>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Textarea (bigger than text field)</a:t>
            </a:r>
            <a:endParaRPr sz="1400" b="0" i="0" u="none" strike="noStrike" cap="none">
              <a:solidFill>
                <a:srgbClr val="000000"/>
              </a:solidFill>
              <a:latin typeface="Arial"/>
              <a:ea typeface="Arial"/>
              <a:cs typeface="Arial"/>
              <a:sym typeface="Arial"/>
            </a:endParaRPr>
          </a:p>
        </p:txBody>
      </p:sp>
      <p:sp>
        <p:nvSpPr>
          <p:cNvPr id="250" name="Google Shape;250;p38"/>
          <p:cNvSpPr/>
          <p:nvPr/>
        </p:nvSpPr>
        <p:spPr>
          <a:xfrm>
            <a:off x="3792013" y="3845275"/>
            <a:ext cx="3597600" cy="3552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1" name="Google Shape;251;p38"/>
          <p:cNvSpPr txBox="1"/>
          <p:nvPr/>
        </p:nvSpPr>
        <p:spPr>
          <a:xfrm>
            <a:off x="6575250" y="953800"/>
            <a:ext cx="2415000" cy="455100"/>
          </a:xfrm>
          <a:prstGeom prst="rect">
            <a:avLst/>
          </a:prstGeom>
          <a:noFill/>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Select Dropdown (Single)</a:t>
            </a:r>
            <a:endParaRPr sz="1400" b="0" i="0" u="none" strike="noStrike" cap="none">
              <a:solidFill>
                <a:srgbClr val="000000"/>
              </a:solidFill>
              <a:latin typeface="Arial"/>
              <a:ea typeface="Arial"/>
              <a:cs typeface="Arial"/>
              <a:sym typeface="Arial"/>
            </a:endParaRPr>
          </a:p>
        </p:txBody>
      </p:sp>
      <p:sp>
        <p:nvSpPr>
          <p:cNvPr id="252" name="Google Shape;252;p38"/>
          <p:cNvSpPr/>
          <p:nvPr/>
        </p:nvSpPr>
        <p:spPr>
          <a:xfrm>
            <a:off x="3763675" y="3312100"/>
            <a:ext cx="3654300" cy="3942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3" name="Google Shape;253;p38"/>
          <p:cNvSpPr txBox="1"/>
          <p:nvPr/>
        </p:nvSpPr>
        <p:spPr>
          <a:xfrm>
            <a:off x="5080775" y="1644325"/>
            <a:ext cx="2153700" cy="355200"/>
          </a:xfrm>
          <a:prstGeom prst="rect">
            <a:avLst/>
          </a:prstGeom>
          <a:noFill/>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Select Dropdown (Multi)</a:t>
            </a:r>
            <a:endParaRPr sz="1400" b="0" i="0" u="none" strike="noStrike" cap="none">
              <a:solidFill>
                <a:srgbClr val="000000"/>
              </a:solidFill>
              <a:latin typeface="Arial"/>
              <a:ea typeface="Arial"/>
              <a:cs typeface="Arial"/>
              <a:sym typeface="Arial"/>
            </a:endParaRPr>
          </a:p>
        </p:txBody>
      </p:sp>
      <p:cxnSp>
        <p:nvCxnSpPr>
          <p:cNvPr id="254" name="Google Shape;254;p38"/>
          <p:cNvCxnSpPr>
            <a:stCxn id="253" idx="2"/>
            <a:endCxn id="248" idx="0"/>
          </p:cNvCxnSpPr>
          <p:nvPr/>
        </p:nvCxnSpPr>
        <p:spPr>
          <a:xfrm flipH="1">
            <a:off x="5590925" y="1999525"/>
            <a:ext cx="566700" cy="879300"/>
          </a:xfrm>
          <a:prstGeom prst="straightConnector1">
            <a:avLst/>
          </a:prstGeom>
          <a:noFill/>
          <a:ln w="9525" cap="flat" cmpd="sng">
            <a:solidFill>
              <a:schemeClr val="dk2"/>
            </a:solidFill>
            <a:prstDash val="solid"/>
            <a:round/>
            <a:headEnd type="none" w="sm" len="sm"/>
            <a:tailEnd type="triangle" w="med" len="med"/>
          </a:ln>
        </p:spPr>
      </p:cxnSp>
      <p:sp>
        <p:nvSpPr>
          <p:cNvPr id="255" name="Google Shape;255;p38"/>
          <p:cNvSpPr txBox="1"/>
          <p:nvPr/>
        </p:nvSpPr>
        <p:spPr>
          <a:xfrm>
            <a:off x="63625" y="3234025"/>
            <a:ext cx="927900" cy="355200"/>
          </a:xfrm>
          <a:prstGeom prst="rect">
            <a:avLst/>
          </a:prstGeom>
          <a:noFill/>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Text field</a:t>
            </a:r>
            <a:endParaRPr sz="1400" b="0" i="0" u="none" strike="noStrike" cap="none">
              <a:solidFill>
                <a:srgbClr val="000000"/>
              </a:solidFill>
              <a:latin typeface="Arial"/>
              <a:ea typeface="Arial"/>
              <a:cs typeface="Arial"/>
              <a:sym typeface="Arial"/>
            </a:endParaRPr>
          </a:p>
        </p:txBody>
      </p:sp>
      <p:sp>
        <p:nvSpPr>
          <p:cNvPr id="256" name="Google Shape;256;p38"/>
          <p:cNvSpPr/>
          <p:nvPr/>
        </p:nvSpPr>
        <p:spPr>
          <a:xfrm>
            <a:off x="3763725" y="4298050"/>
            <a:ext cx="3654300" cy="3168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257" name="Google Shape;257;p38"/>
          <p:cNvCxnSpPr>
            <a:stCxn id="251" idx="2"/>
            <a:endCxn id="250" idx="3"/>
          </p:cNvCxnSpPr>
          <p:nvPr/>
        </p:nvCxnSpPr>
        <p:spPr>
          <a:xfrm rot="5400000">
            <a:off x="6279300" y="2519350"/>
            <a:ext cx="2613900" cy="393000"/>
          </a:xfrm>
          <a:prstGeom prst="bentConnector2">
            <a:avLst/>
          </a:prstGeom>
          <a:noFill/>
          <a:ln w="9525" cap="flat" cmpd="sng">
            <a:solidFill>
              <a:schemeClr val="dk2"/>
            </a:solidFill>
            <a:prstDash val="solid"/>
            <a:round/>
            <a:headEnd type="none" w="sm" len="sm"/>
            <a:tailEnd type="triangle" w="med" len="med"/>
          </a:ln>
        </p:spPr>
      </p:cxnSp>
      <p:cxnSp>
        <p:nvCxnSpPr>
          <p:cNvPr id="258" name="Google Shape;258;p38"/>
          <p:cNvCxnSpPr>
            <a:stCxn id="255" idx="2"/>
            <a:endCxn id="256" idx="1"/>
          </p:cNvCxnSpPr>
          <p:nvPr/>
        </p:nvCxnSpPr>
        <p:spPr>
          <a:xfrm rot="-5400000" flipH="1">
            <a:off x="1711975" y="2404825"/>
            <a:ext cx="867300" cy="3236100"/>
          </a:xfrm>
          <a:prstGeom prst="bentConnector2">
            <a:avLst/>
          </a:prstGeom>
          <a:noFill/>
          <a:ln w="9525" cap="flat" cmpd="sng">
            <a:solidFill>
              <a:schemeClr val="dk2"/>
            </a:solidFill>
            <a:prstDash val="solid"/>
            <a:round/>
            <a:headEnd type="none" w="sm" len="sm"/>
            <a:tailEnd type="triangle" w="med" len="med"/>
          </a:ln>
        </p:spPr>
      </p:cxnSp>
      <p:cxnSp>
        <p:nvCxnSpPr>
          <p:cNvPr id="259" name="Google Shape;259;p38"/>
          <p:cNvCxnSpPr>
            <a:endCxn id="252" idx="1"/>
          </p:cNvCxnSpPr>
          <p:nvPr/>
        </p:nvCxnSpPr>
        <p:spPr>
          <a:xfrm>
            <a:off x="1145575" y="2632000"/>
            <a:ext cx="2618100" cy="877200"/>
          </a:xfrm>
          <a:prstGeom prst="bentConnector3">
            <a:avLst>
              <a:gd name="adj1" fmla="val 3"/>
            </a:avLst>
          </a:prstGeom>
          <a:noFill/>
          <a:ln w="9525" cap="flat" cmpd="sng">
            <a:solidFill>
              <a:schemeClr val="dk2"/>
            </a:solidFill>
            <a:prstDash val="solid"/>
            <a:round/>
            <a:headEnd type="none" w="sm" len="sm"/>
            <a:tailEnd type="triangle" w="med" len="med"/>
          </a:ln>
        </p:spPr>
      </p:cxnSp>
      <p:sp>
        <p:nvSpPr>
          <p:cNvPr id="260" name="Google Shape;260;p38"/>
          <p:cNvSpPr txBox="1">
            <a:spLocks noGrp="1"/>
          </p:cNvSpPr>
          <p:nvPr>
            <p:ph type="title"/>
          </p:nvPr>
        </p:nvSpPr>
        <p:spPr>
          <a:xfrm>
            <a:off x="729450" y="1318650"/>
            <a:ext cx="8260800" cy="535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600"/>
              <a:buNone/>
            </a:pPr>
            <a:r>
              <a:rPr lang="en"/>
              <a:t>Field Types and Attributes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Content Placeholder 2">
            <a:extLst>
              <a:ext uri="{FF2B5EF4-FFF2-40B4-BE49-F238E27FC236}">
                <a16:creationId xmlns:a16="http://schemas.microsoft.com/office/drawing/2014/main" id="{39B8864C-4BCE-BD44-B757-FADDDFC1F79D}"/>
              </a:ext>
            </a:extLst>
          </p:cNvPr>
          <p:cNvSpPr txBox="1">
            <a:spLocks/>
          </p:cNvSpPr>
          <p:nvPr/>
        </p:nvSpPr>
        <p:spPr>
          <a:xfrm>
            <a:off x="4067175" y="1759744"/>
            <a:ext cx="4765125" cy="2481263"/>
          </a:xfrm>
          <a:prstGeom prst="rect">
            <a:avLst/>
          </a:prstGeom>
        </p:spPr>
        <p:txBody>
          <a:bodyPr/>
          <a:lstStyle>
            <a:lvl1pPr marL="171450" indent="-171450" defTabSz="685800">
              <a:spcBef>
                <a:spcPct val="20000"/>
              </a:spcBef>
              <a:buChar char="•"/>
              <a:defRPr sz="3200">
                <a:solidFill>
                  <a:schemeClr val="tx1"/>
                </a:solidFill>
                <a:latin typeface="Arial" panose="020B0604020202020204" pitchFamily="34" charset="0"/>
                <a:ea typeface="ＭＳ Ｐゴシック" panose="020B0600070205080204" pitchFamily="34" charset="-128"/>
                <a:cs typeface="ＭＳ Ｐゴシック" panose="020B0600070205080204" pitchFamily="34" charset="-128"/>
              </a:defRPr>
            </a:lvl1pPr>
            <a:lvl2pPr marL="514350" indent="-171450" defTabSz="685800">
              <a:spcBef>
                <a:spcPct val="20000"/>
              </a:spcBef>
              <a:buChar char="–"/>
              <a:defRPr sz="2800">
                <a:solidFill>
                  <a:schemeClr val="tx1"/>
                </a:solidFill>
                <a:latin typeface="Arial" panose="020B0604020202020204" pitchFamily="34" charset="0"/>
                <a:ea typeface="ＭＳ Ｐゴシック" panose="020B0600070205080204" pitchFamily="34" charset="-128"/>
                <a:cs typeface="ＭＳ Ｐゴシック" panose="020B0600070205080204" pitchFamily="34" charset="-128"/>
              </a:defRPr>
            </a:lvl2pPr>
            <a:lvl3pPr marL="857250" indent="-171450" defTabSz="685800">
              <a:spcBef>
                <a:spcPct val="20000"/>
              </a:spcBef>
              <a:buChar char="•"/>
              <a:defRPr sz="2400">
                <a:solidFill>
                  <a:schemeClr val="tx1"/>
                </a:solidFill>
                <a:latin typeface="Arial" panose="020B0604020202020204" pitchFamily="34" charset="0"/>
                <a:ea typeface="ＭＳ Ｐゴシック" panose="020B0600070205080204" pitchFamily="34" charset="-128"/>
                <a:cs typeface="ＭＳ Ｐゴシック" panose="020B0600070205080204" pitchFamily="34" charset="-128"/>
              </a:defRPr>
            </a:lvl3pPr>
            <a:lvl4pPr marL="1200150" indent="-171450" defTabSz="685800">
              <a:spcBef>
                <a:spcPct val="20000"/>
              </a:spcBef>
              <a:buChar char="–"/>
              <a:defRPr sz="2000">
                <a:solidFill>
                  <a:schemeClr val="tx1"/>
                </a:solidFill>
                <a:latin typeface="Arial" panose="020B0604020202020204" pitchFamily="34" charset="0"/>
                <a:ea typeface="ＭＳ Ｐゴシック" panose="020B0600070205080204" pitchFamily="34" charset="-128"/>
                <a:cs typeface="ＭＳ Ｐゴシック" panose="020B0600070205080204" pitchFamily="34" charset="-128"/>
              </a:defRPr>
            </a:lvl4pPr>
            <a:lvl5pPr marL="1543050" indent="-171450" defTabSz="685800">
              <a:spcBef>
                <a:spcPct val="20000"/>
              </a:spcBef>
              <a:buChar char="»"/>
              <a:defRPr sz="2000">
                <a:solidFill>
                  <a:schemeClr val="tx1"/>
                </a:solidFill>
                <a:latin typeface="Arial" panose="020B0604020202020204" pitchFamily="34" charset="0"/>
                <a:ea typeface="ＭＳ Ｐゴシック" panose="020B0600070205080204" pitchFamily="34" charset="-128"/>
                <a:cs typeface="ＭＳ Ｐゴシック" panose="020B0600070205080204" pitchFamily="34" charset="-128"/>
              </a:defRPr>
            </a:lvl5pPr>
            <a:lvl6pPr marL="2000250" indent="-171450" defTabSz="6858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cs typeface="ＭＳ Ｐゴシック" panose="020B0600070205080204" pitchFamily="34" charset="-128"/>
              </a:defRPr>
            </a:lvl6pPr>
            <a:lvl7pPr marL="2457450" indent="-171450" defTabSz="6858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cs typeface="ＭＳ Ｐゴシック" panose="020B0600070205080204" pitchFamily="34" charset="-128"/>
              </a:defRPr>
            </a:lvl7pPr>
            <a:lvl8pPr marL="2914650" indent="-171450" defTabSz="6858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cs typeface="ＭＳ Ｐゴシック" panose="020B0600070205080204" pitchFamily="34" charset="-128"/>
              </a:defRPr>
            </a:lvl8pPr>
            <a:lvl9pPr marL="3371850" indent="-171450" defTabSz="6858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cs typeface="ＭＳ Ｐゴシック" panose="020B0600070205080204" pitchFamily="34" charset="-128"/>
              </a:defRPr>
            </a:lvl9pPr>
          </a:lstStyle>
          <a:p>
            <a:pPr>
              <a:spcBef>
                <a:spcPts val="563"/>
              </a:spcBef>
            </a:pPr>
            <a:r>
              <a:rPr lang="fr-FR" altLang="en-US" sz="1500" dirty="0">
                <a:solidFill>
                  <a:schemeClr val="bg2"/>
                </a:solidFill>
                <a:latin typeface="Open Sans" panose="020B0604020202020204" charset="0"/>
                <a:ea typeface="Open Sans" panose="020B0604020202020204" charset="0"/>
                <a:cs typeface="Open Sans" panose="020B0604020202020204" charset="0"/>
              </a:rPr>
              <a:t>Name</a:t>
            </a:r>
          </a:p>
          <a:p>
            <a:pPr>
              <a:spcBef>
                <a:spcPts val="563"/>
              </a:spcBef>
            </a:pPr>
            <a:r>
              <a:rPr lang="fr-FR" altLang="en-US" sz="1500" dirty="0">
                <a:solidFill>
                  <a:schemeClr val="bg2"/>
                </a:solidFill>
                <a:latin typeface="Open Sans" panose="020B0604020202020204" charset="0"/>
                <a:ea typeface="Open Sans" panose="020B0604020202020204" charset="0"/>
                <a:cs typeface="Open Sans" panose="020B0604020202020204" charset="0"/>
              </a:rPr>
              <a:t>Position</a:t>
            </a:r>
          </a:p>
          <a:p>
            <a:pPr>
              <a:spcBef>
                <a:spcPts val="563"/>
              </a:spcBef>
            </a:pPr>
            <a:r>
              <a:rPr lang="fr-FR" altLang="en-US" sz="1500" dirty="0">
                <a:solidFill>
                  <a:schemeClr val="bg2"/>
                </a:solidFill>
                <a:latin typeface="Open Sans" panose="020B0604020202020204" charset="0"/>
                <a:ea typeface="Open Sans" panose="020B0604020202020204" charset="0"/>
                <a:cs typeface="Open Sans" panose="020B0604020202020204" charset="0"/>
              </a:rPr>
              <a:t>Organisation</a:t>
            </a:r>
          </a:p>
          <a:p>
            <a:pPr>
              <a:spcBef>
                <a:spcPts val="563"/>
              </a:spcBef>
            </a:pPr>
            <a:r>
              <a:rPr lang="fr-FR" altLang="en-US" sz="1500" dirty="0">
                <a:solidFill>
                  <a:schemeClr val="bg2"/>
                </a:solidFill>
                <a:latin typeface="Open Sans" panose="020B0604020202020204" charset="0"/>
                <a:ea typeface="Open Sans" panose="020B0604020202020204" charset="0"/>
                <a:cs typeface="Open Sans" panose="020B0604020202020204" charset="0"/>
              </a:rPr>
              <a:t>Expectations</a:t>
            </a:r>
          </a:p>
        </p:txBody>
      </p:sp>
      <p:pic>
        <p:nvPicPr>
          <p:cNvPr id="3" name="Picture 2">
            <a:extLst>
              <a:ext uri="{FF2B5EF4-FFF2-40B4-BE49-F238E27FC236}">
                <a16:creationId xmlns:a16="http://schemas.microsoft.com/office/drawing/2014/main" id="{A7EF9418-1702-8B46-8B8A-007638441F0A}"/>
              </a:ext>
            </a:extLst>
          </p:cNvPr>
          <p:cNvPicPr>
            <a:picLocks noChangeAspect="1"/>
          </p:cNvPicPr>
          <p:nvPr/>
        </p:nvPicPr>
        <p:blipFill>
          <a:blip r:embed="rId3"/>
          <a:stretch>
            <a:fillRect/>
          </a:stretch>
        </p:blipFill>
        <p:spPr>
          <a:xfrm>
            <a:off x="257175" y="1304330"/>
            <a:ext cx="3810000" cy="3327400"/>
          </a:xfrm>
          <a:prstGeom prst="rect">
            <a:avLst/>
          </a:prstGeom>
        </p:spPr>
      </p:pic>
      <p:sp>
        <p:nvSpPr>
          <p:cNvPr id="5" name="Titre 4">
            <a:extLst>
              <a:ext uri="{FF2B5EF4-FFF2-40B4-BE49-F238E27FC236}">
                <a16:creationId xmlns:a16="http://schemas.microsoft.com/office/drawing/2014/main" id="{E8802B4D-E18A-41B0-B373-5915A5645155}"/>
              </a:ext>
            </a:extLst>
          </p:cNvPr>
          <p:cNvSpPr>
            <a:spLocks noGrp="1"/>
          </p:cNvSpPr>
          <p:nvPr>
            <p:ph type="title"/>
          </p:nvPr>
        </p:nvSpPr>
        <p:spPr/>
        <p:txBody>
          <a:bodyPr/>
          <a:lstStyle/>
          <a:p>
            <a:r>
              <a:rPr lang="en-US" altLang="en-US" dirty="0"/>
              <a:t>Introduction</a:t>
            </a:r>
            <a:endParaRPr lang="fr-CH" dirty="0"/>
          </a:p>
        </p:txBody>
      </p:sp>
    </p:spTree>
    <p:extLst>
      <p:ext uri="{BB962C8B-B14F-4D97-AF65-F5344CB8AC3E}">
        <p14:creationId xmlns:p14="http://schemas.microsoft.com/office/powerpoint/2010/main" val="32740642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39"/>
          <p:cNvSpPr txBox="1">
            <a:spLocks noGrp="1"/>
          </p:cNvSpPr>
          <p:nvPr>
            <p:ph type="title"/>
          </p:nvPr>
        </p:nvSpPr>
        <p:spPr>
          <a:xfrm>
            <a:off x="729450" y="1318650"/>
            <a:ext cx="8260800" cy="535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600"/>
              <a:buNone/>
            </a:pPr>
            <a:r>
              <a:rPr lang="en"/>
              <a:t>Field Types and Attributes</a:t>
            </a:r>
            <a:endParaRPr/>
          </a:p>
        </p:txBody>
      </p:sp>
      <p:pic>
        <p:nvPicPr>
          <p:cNvPr id="266" name="Google Shape;266;p39"/>
          <p:cNvPicPr preferRelativeResize="0"/>
          <p:nvPr/>
        </p:nvPicPr>
        <p:blipFill rotWithShape="1">
          <a:blip r:embed="rId3">
            <a:alphaModFix/>
          </a:blip>
          <a:srcRect t="45533" b="5144"/>
          <a:stretch/>
        </p:blipFill>
        <p:spPr>
          <a:xfrm>
            <a:off x="1065638" y="2073425"/>
            <a:ext cx="7012724" cy="2144950"/>
          </a:xfrm>
          <a:prstGeom prst="rect">
            <a:avLst/>
          </a:prstGeom>
          <a:noFill/>
          <a:ln w="19050" cap="flat" cmpd="sng">
            <a:solidFill>
              <a:schemeClr val="dk2"/>
            </a:solidFill>
            <a:prstDash val="solid"/>
            <a:round/>
            <a:headEnd type="none" w="sm" len="sm"/>
            <a:tailEnd type="none" w="sm" len="sm"/>
          </a:ln>
        </p:spPr>
      </p:pic>
      <p:sp>
        <p:nvSpPr>
          <p:cNvPr id="267" name="Google Shape;267;p39"/>
          <p:cNvSpPr/>
          <p:nvPr/>
        </p:nvSpPr>
        <p:spPr>
          <a:xfrm>
            <a:off x="1564275" y="2907950"/>
            <a:ext cx="5132100" cy="13764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8" name="Google Shape;268;p39"/>
          <p:cNvSpPr txBox="1"/>
          <p:nvPr/>
        </p:nvSpPr>
        <p:spPr>
          <a:xfrm>
            <a:off x="351125" y="4437950"/>
            <a:ext cx="3587400" cy="535200"/>
          </a:xfrm>
          <a:prstGeom prst="rect">
            <a:avLst/>
          </a:prstGeom>
          <a:noFill/>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1" i="0" u="none" strike="noStrike" cap="none">
                <a:solidFill>
                  <a:srgbClr val="000000"/>
                </a:solidFill>
                <a:latin typeface="Arial"/>
                <a:ea typeface="Arial"/>
                <a:cs typeface="Arial"/>
                <a:sym typeface="Arial"/>
              </a:rPr>
              <a:t>Guiding Questions</a:t>
            </a:r>
            <a:r>
              <a:rPr lang="en" sz="1400" b="0" i="0" u="none" strike="noStrike" cap="none">
                <a:solidFill>
                  <a:srgbClr val="000000"/>
                </a:solidFill>
                <a:latin typeface="Arial"/>
                <a:ea typeface="Arial"/>
                <a:cs typeface="Arial"/>
                <a:sym typeface="Arial"/>
              </a:rPr>
              <a:t> (These appear by clicking on the “Guiding Questions” link.)</a:t>
            </a:r>
            <a:endParaRPr sz="1400" b="0" i="0" u="none" strike="noStrike" cap="none">
              <a:solidFill>
                <a:srgbClr val="000000"/>
              </a:solidFill>
              <a:latin typeface="Arial"/>
              <a:ea typeface="Arial"/>
              <a:cs typeface="Arial"/>
              <a:sym typeface="Arial"/>
            </a:endParaRPr>
          </a:p>
        </p:txBody>
      </p:sp>
      <p:cxnSp>
        <p:nvCxnSpPr>
          <p:cNvPr id="269" name="Google Shape;269;p39"/>
          <p:cNvCxnSpPr>
            <a:stCxn id="268" idx="3"/>
            <a:endCxn id="267" idx="2"/>
          </p:cNvCxnSpPr>
          <p:nvPr/>
        </p:nvCxnSpPr>
        <p:spPr>
          <a:xfrm rot="10800000" flipH="1">
            <a:off x="3938525" y="4284350"/>
            <a:ext cx="191700" cy="421200"/>
          </a:xfrm>
          <a:prstGeom prst="bentConnector2">
            <a:avLst/>
          </a:prstGeom>
          <a:noFill/>
          <a:ln w="9525" cap="flat" cmpd="sng">
            <a:solidFill>
              <a:schemeClr val="dk2"/>
            </a:solidFill>
            <a:prstDash val="solid"/>
            <a:round/>
            <a:headEnd type="none" w="sm" len="sm"/>
            <a:tailEnd type="triangle" w="med" len="med"/>
          </a:ln>
        </p:spPr>
      </p:cxnSp>
      <p:sp>
        <p:nvSpPr>
          <p:cNvPr id="270" name="Google Shape;270;p39"/>
          <p:cNvSpPr/>
          <p:nvPr/>
        </p:nvSpPr>
        <p:spPr>
          <a:xfrm>
            <a:off x="3477375" y="2660725"/>
            <a:ext cx="3368100" cy="2139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1" name="Google Shape;271;p39"/>
          <p:cNvSpPr txBox="1"/>
          <p:nvPr/>
        </p:nvSpPr>
        <p:spPr>
          <a:xfrm>
            <a:off x="7812275" y="1318650"/>
            <a:ext cx="1022700" cy="355200"/>
          </a:xfrm>
          <a:prstGeom prst="rect">
            <a:avLst/>
          </a:prstGeom>
          <a:noFill/>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1" i="0" u="none" strike="noStrike" cap="none">
                <a:solidFill>
                  <a:srgbClr val="000000"/>
                </a:solidFill>
                <a:latin typeface="Arial"/>
                <a:ea typeface="Arial"/>
                <a:cs typeface="Arial"/>
                <a:sym typeface="Arial"/>
              </a:rPr>
              <a:t>Help Text</a:t>
            </a:r>
            <a:endParaRPr sz="1400" b="1" i="0" u="none" strike="noStrike" cap="none">
              <a:solidFill>
                <a:srgbClr val="000000"/>
              </a:solidFill>
              <a:latin typeface="Arial"/>
              <a:ea typeface="Arial"/>
              <a:cs typeface="Arial"/>
              <a:sym typeface="Arial"/>
            </a:endParaRPr>
          </a:p>
        </p:txBody>
      </p:sp>
      <p:cxnSp>
        <p:nvCxnSpPr>
          <p:cNvPr id="272" name="Google Shape;272;p39"/>
          <p:cNvCxnSpPr>
            <a:stCxn id="271" idx="2"/>
            <a:endCxn id="270" idx="3"/>
          </p:cNvCxnSpPr>
          <p:nvPr/>
        </p:nvCxnSpPr>
        <p:spPr>
          <a:xfrm rot="5400000">
            <a:off x="7037675" y="1481700"/>
            <a:ext cx="1093800" cy="1478100"/>
          </a:xfrm>
          <a:prstGeom prst="bentConnector2">
            <a:avLst/>
          </a:prstGeom>
          <a:noFill/>
          <a:ln w="9525" cap="flat" cmpd="sng">
            <a:solidFill>
              <a:schemeClr val="dk2"/>
            </a:solidFill>
            <a:prstDash val="solid"/>
            <a:round/>
            <a:headEnd type="none" w="sm" len="sm"/>
            <a:tailEnd type="triangle" w="med" len="med"/>
          </a:ln>
        </p:spPr>
      </p:cxn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40"/>
          <p:cNvSpPr txBox="1">
            <a:spLocks noGrp="1"/>
          </p:cNvSpPr>
          <p:nvPr>
            <p:ph type="title"/>
          </p:nvPr>
        </p:nvSpPr>
        <p:spPr>
          <a:xfrm>
            <a:off x="729450" y="1318650"/>
            <a:ext cx="8260800" cy="535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600"/>
              <a:buNone/>
            </a:pPr>
            <a:r>
              <a:rPr lang="en"/>
              <a:t>Field Types and Attributes</a:t>
            </a:r>
            <a:endParaRPr/>
          </a:p>
        </p:txBody>
      </p:sp>
      <p:pic>
        <p:nvPicPr>
          <p:cNvPr id="278" name="Google Shape;278;p40"/>
          <p:cNvPicPr preferRelativeResize="0"/>
          <p:nvPr/>
        </p:nvPicPr>
        <p:blipFill rotWithShape="1">
          <a:blip r:embed="rId3">
            <a:alphaModFix/>
          </a:blip>
          <a:srcRect/>
          <a:stretch/>
        </p:blipFill>
        <p:spPr>
          <a:xfrm>
            <a:off x="1453925" y="2394750"/>
            <a:ext cx="6236150" cy="1797925"/>
          </a:xfrm>
          <a:prstGeom prst="rect">
            <a:avLst/>
          </a:prstGeom>
          <a:noFill/>
          <a:ln>
            <a:noFill/>
          </a:ln>
        </p:spPr>
      </p:pic>
      <p:sp>
        <p:nvSpPr>
          <p:cNvPr id="279" name="Google Shape;279;p40"/>
          <p:cNvSpPr/>
          <p:nvPr/>
        </p:nvSpPr>
        <p:spPr>
          <a:xfrm>
            <a:off x="5493525" y="3171425"/>
            <a:ext cx="1833000" cy="5352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0" name="Google Shape;280;p40"/>
          <p:cNvSpPr txBox="1"/>
          <p:nvPr/>
        </p:nvSpPr>
        <p:spPr>
          <a:xfrm>
            <a:off x="1117550" y="4437950"/>
            <a:ext cx="1271700" cy="355200"/>
          </a:xfrm>
          <a:prstGeom prst="rect">
            <a:avLst/>
          </a:prstGeom>
          <a:noFill/>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Field Options</a:t>
            </a:r>
            <a:endParaRPr sz="1400" b="0" i="0" u="none" strike="noStrike" cap="none">
              <a:solidFill>
                <a:srgbClr val="000000"/>
              </a:solidFill>
              <a:latin typeface="Arial"/>
              <a:ea typeface="Arial"/>
              <a:cs typeface="Arial"/>
              <a:sym typeface="Arial"/>
            </a:endParaRPr>
          </a:p>
        </p:txBody>
      </p:sp>
      <p:cxnSp>
        <p:nvCxnSpPr>
          <p:cNvPr id="281" name="Google Shape;281;p40"/>
          <p:cNvCxnSpPr>
            <a:stCxn id="280" idx="3"/>
            <a:endCxn id="279" idx="2"/>
          </p:cNvCxnSpPr>
          <p:nvPr/>
        </p:nvCxnSpPr>
        <p:spPr>
          <a:xfrm rot="10800000" flipH="1">
            <a:off x="2389250" y="3706550"/>
            <a:ext cx="4020900" cy="909000"/>
          </a:xfrm>
          <a:prstGeom prst="bentConnector2">
            <a:avLst/>
          </a:prstGeom>
          <a:noFill/>
          <a:ln w="9525" cap="flat" cmpd="sng">
            <a:solidFill>
              <a:schemeClr val="dk2"/>
            </a:solidFill>
            <a:prstDash val="solid"/>
            <a:round/>
            <a:headEnd type="none" w="sm" len="sm"/>
            <a:tailEnd type="triangle" w="med" len="med"/>
          </a:ln>
        </p:spPr>
      </p:cxnSp>
      <p:sp>
        <p:nvSpPr>
          <p:cNvPr id="282" name="Google Shape;282;p40"/>
          <p:cNvSpPr/>
          <p:nvPr/>
        </p:nvSpPr>
        <p:spPr>
          <a:xfrm>
            <a:off x="1793400" y="2520225"/>
            <a:ext cx="4960500" cy="4233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3" name="Google Shape;283;p40"/>
          <p:cNvSpPr txBox="1"/>
          <p:nvPr/>
        </p:nvSpPr>
        <p:spPr>
          <a:xfrm>
            <a:off x="7812275" y="1318650"/>
            <a:ext cx="1178100" cy="423300"/>
          </a:xfrm>
          <a:prstGeom prst="rect">
            <a:avLst/>
          </a:prstGeom>
          <a:noFill/>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Separator</a:t>
            </a:r>
            <a:endParaRPr sz="1400" b="0" i="0" u="none" strike="noStrike" cap="none">
              <a:solidFill>
                <a:srgbClr val="000000"/>
              </a:solidFill>
              <a:latin typeface="Arial"/>
              <a:ea typeface="Arial"/>
              <a:cs typeface="Arial"/>
              <a:sym typeface="Arial"/>
            </a:endParaRPr>
          </a:p>
        </p:txBody>
      </p:sp>
      <p:cxnSp>
        <p:nvCxnSpPr>
          <p:cNvPr id="284" name="Google Shape;284;p40"/>
          <p:cNvCxnSpPr>
            <a:stCxn id="283" idx="2"/>
            <a:endCxn id="282" idx="3"/>
          </p:cNvCxnSpPr>
          <p:nvPr/>
        </p:nvCxnSpPr>
        <p:spPr>
          <a:xfrm rot="5400000">
            <a:off x="7082675" y="1413300"/>
            <a:ext cx="990000" cy="1647300"/>
          </a:xfrm>
          <a:prstGeom prst="bentConnector2">
            <a:avLst/>
          </a:prstGeom>
          <a:noFill/>
          <a:ln w="9525" cap="flat" cmpd="sng">
            <a:solidFill>
              <a:schemeClr val="dk2"/>
            </a:solidFill>
            <a:prstDash val="solid"/>
            <a:round/>
            <a:headEnd type="none" w="sm" len="sm"/>
            <a:tailEnd type="triangle" w="med" len="med"/>
          </a:ln>
        </p:spPr>
      </p:cxn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41"/>
          <p:cNvSpPr txBox="1">
            <a:spLocks noGrp="1"/>
          </p:cNvSpPr>
          <p:nvPr>
            <p:ph type="title"/>
          </p:nvPr>
        </p:nvSpPr>
        <p:spPr>
          <a:xfrm>
            <a:off x="729450" y="1318650"/>
            <a:ext cx="8260800" cy="535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600"/>
              <a:buNone/>
            </a:pPr>
            <a:r>
              <a:rPr lang="en"/>
              <a:t>Editing field options</a:t>
            </a:r>
            <a:endParaRPr/>
          </a:p>
        </p:txBody>
      </p:sp>
      <p:pic>
        <p:nvPicPr>
          <p:cNvPr id="290" name="Google Shape;290;p41"/>
          <p:cNvPicPr preferRelativeResize="0"/>
          <p:nvPr/>
        </p:nvPicPr>
        <p:blipFill rotWithShape="1">
          <a:blip r:embed="rId3">
            <a:alphaModFix/>
          </a:blip>
          <a:srcRect/>
          <a:stretch/>
        </p:blipFill>
        <p:spPr>
          <a:xfrm>
            <a:off x="576250" y="1971900"/>
            <a:ext cx="2286471" cy="2984849"/>
          </a:xfrm>
          <a:prstGeom prst="rect">
            <a:avLst/>
          </a:prstGeom>
          <a:noFill/>
          <a:ln w="19050" cap="flat" cmpd="sng">
            <a:solidFill>
              <a:schemeClr val="dk2"/>
            </a:solidFill>
            <a:prstDash val="solid"/>
            <a:round/>
            <a:headEnd type="none" w="sm" len="sm"/>
            <a:tailEnd type="none" w="sm" len="sm"/>
          </a:ln>
        </p:spPr>
      </p:pic>
      <p:sp>
        <p:nvSpPr>
          <p:cNvPr id="291" name="Google Shape;291;p41"/>
          <p:cNvSpPr txBox="1"/>
          <p:nvPr/>
        </p:nvSpPr>
        <p:spPr>
          <a:xfrm>
            <a:off x="3999925" y="1977300"/>
            <a:ext cx="3492600" cy="118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 sz="1800" b="0" i="1" u="none" strike="noStrike" cap="none">
                <a:solidFill>
                  <a:srgbClr val="000000"/>
                </a:solidFill>
                <a:latin typeface="Arial"/>
                <a:ea typeface="Arial"/>
                <a:cs typeface="Arial"/>
                <a:sym typeface="Arial"/>
              </a:rPr>
              <a:t>You can change which options appear for a select dropdown or radio button</a:t>
            </a:r>
            <a:endParaRPr sz="1800" b="0" i="1" u="none" strike="noStrike" cap="none">
              <a:solidFill>
                <a:srgbClr val="000000"/>
              </a:solidFill>
              <a:latin typeface="Arial"/>
              <a:ea typeface="Arial"/>
              <a:cs typeface="Arial"/>
              <a:sym typeface="Arial"/>
            </a:endParaRPr>
          </a:p>
        </p:txBody>
      </p:sp>
      <p:sp>
        <p:nvSpPr>
          <p:cNvPr id="292" name="Google Shape;292;p41"/>
          <p:cNvSpPr/>
          <p:nvPr/>
        </p:nvSpPr>
        <p:spPr>
          <a:xfrm>
            <a:off x="1415375" y="4608300"/>
            <a:ext cx="630000" cy="2832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3" name="Google Shape;293;p41"/>
          <p:cNvSpPr txBox="1"/>
          <p:nvPr/>
        </p:nvSpPr>
        <p:spPr>
          <a:xfrm>
            <a:off x="4796125" y="4572300"/>
            <a:ext cx="1900200" cy="384300"/>
          </a:xfrm>
          <a:prstGeom prst="rect">
            <a:avLst/>
          </a:prstGeom>
          <a:noFill/>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Click to a new option</a:t>
            </a:r>
            <a:endParaRPr sz="1400" b="0" i="0" u="none" strike="noStrike" cap="none">
              <a:solidFill>
                <a:srgbClr val="000000"/>
              </a:solidFill>
              <a:latin typeface="Arial"/>
              <a:ea typeface="Arial"/>
              <a:cs typeface="Arial"/>
              <a:sym typeface="Arial"/>
            </a:endParaRPr>
          </a:p>
        </p:txBody>
      </p:sp>
      <p:cxnSp>
        <p:nvCxnSpPr>
          <p:cNvPr id="294" name="Google Shape;294;p41"/>
          <p:cNvCxnSpPr>
            <a:stCxn id="292" idx="3"/>
            <a:endCxn id="293" idx="1"/>
          </p:cNvCxnSpPr>
          <p:nvPr/>
        </p:nvCxnSpPr>
        <p:spPr>
          <a:xfrm>
            <a:off x="2045375" y="4749900"/>
            <a:ext cx="2750700" cy="14400"/>
          </a:xfrm>
          <a:prstGeom prst="straightConnector1">
            <a:avLst/>
          </a:prstGeom>
          <a:noFill/>
          <a:ln w="9525" cap="flat" cmpd="sng">
            <a:solidFill>
              <a:schemeClr val="dk2"/>
            </a:solidFill>
            <a:prstDash val="solid"/>
            <a:round/>
            <a:headEnd type="none" w="sm" len="sm"/>
            <a:tailEnd type="triangle" w="med" len="med"/>
          </a:ln>
        </p:spPr>
      </p:cxnSp>
      <p:sp>
        <p:nvSpPr>
          <p:cNvPr id="295" name="Google Shape;295;p41"/>
          <p:cNvSpPr/>
          <p:nvPr/>
        </p:nvSpPr>
        <p:spPr>
          <a:xfrm>
            <a:off x="2587325" y="3958825"/>
            <a:ext cx="179700" cy="1995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6" name="Google Shape;296;p41"/>
          <p:cNvSpPr txBox="1"/>
          <p:nvPr/>
        </p:nvSpPr>
        <p:spPr>
          <a:xfrm>
            <a:off x="5862925" y="3886500"/>
            <a:ext cx="2826600" cy="384300"/>
          </a:xfrm>
          <a:prstGeom prst="rect">
            <a:avLst/>
          </a:prstGeom>
          <a:noFill/>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Click to a remove existing option</a:t>
            </a:r>
            <a:endParaRPr sz="1400" b="0" i="0" u="none" strike="noStrike" cap="none">
              <a:solidFill>
                <a:srgbClr val="000000"/>
              </a:solidFill>
              <a:latin typeface="Arial"/>
              <a:ea typeface="Arial"/>
              <a:cs typeface="Arial"/>
              <a:sym typeface="Arial"/>
            </a:endParaRPr>
          </a:p>
        </p:txBody>
      </p:sp>
      <p:cxnSp>
        <p:nvCxnSpPr>
          <p:cNvPr id="297" name="Google Shape;297;p41"/>
          <p:cNvCxnSpPr>
            <a:stCxn id="295" idx="3"/>
            <a:endCxn id="296" idx="1"/>
          </p:cNvCxnSpPr>
          <p:nvPr/>
        </p:nvCxnSpPr>
        <p:spPr>
          <a:xfrm>
            <a:off x="2767025" y="4058575"/>
            <a:ext cx="3096000" cy="20100"/>
          </a:xfrm>
          <a:prstGeom prst="straightConnector1">
            <a:avLst/>
          </a:prstGeom>
          <a:noFill/>
          <a:ln w="9525" cap="flat" cmpd="sng">
            <a:solidFill>
              <a:schemeClr val="dk2"/>
            </a:solidFill>
            <a:prstDash val="solid"/>
            <a:round/>
            <a:headEnd type="none" w="sm" len="sm"/>
            <a:tailEnd type="triangle" w="med" len="med"/>
          </a:ln>
        </p:spPr>
      </p:cxn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42"/>
          <p:cNvSpPr txBox="1">
            <a:spLocks noGrp="1"/>
          </p:cNvSpPr>
          <p:nvPr>
            <p:ph type="title"/>
          </p:nvPr>
        </p:nvSpPr>
        <p:spPr>
          <a:xfrm>
            <a:off x="729450" y="1318650"/>
            <a:ext cx="8260800" cy="535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600"/>
              <a:buNone/>
            </a:pPr>
            <a:r>
              <a:rPr lang="en"/>
              <a:t>Editing field options</a:t>
            </a:r>
            <a:endParaRPr/>
          </a:p>
        </p:txBody>
      </p:sp>
      <p:sp>
        <p:nvSpPr>
          <p:cNvPr id="303" name="Google Shape;303;p42"/>
          <p:cNvSpPr txBox="1"/>
          <p:nvPr/>
        </p:nvSpPr>
        <p:spPr>
          <a:xfrm>
            <a:off x="500850" y="1901600"/>
            <a:ext cx="8361000" cy="358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 sz="1800" b="0" i="1" u="none" strike="noStrike" cap="none">
                <a:solidFill>
                  <a:srgbClr val="000000"/>
                </a:solidFill>
                <a:latin typeface="Arial"/>
                <a:ea typeface="Arial"/>
                <a:cs typeface="Arial"/>
                <a:sym typeface="Arial"/>
              </a:rPr>
              <a:t>You can also set a field to take its options from a “Lookup” - a list of options used by numerous fields.</a:t>
            </a:r>
            <a:endParaRPr sz="1800" b="0" i="1" u="none" strike="noStrike" cap="none">
              <a:solidFill>
                <a:srgbClr val="000000"/>
              </a:solidFill>
              <a:latin typeface="Arial"/>
              <a:ea typeface="Arial"/>
              <a:cs typeface="Arial"/>
              <a:sym typeface="Arial"/>
            </a:endParaRPr>
          </a:p>
        </p:txBody>
      </p:sp>
      <p:pic>
        <p:nvPicPr>
          <p:cNvPr id="304" name="Google Shape;304;p42"/>
          <p:cNvPicPr preferRelativeResize="0"/>
          <p:nvPr/>
        </p:nvPicPr>
        <p:blipFill rotWithShape="1">
          <a:blip r:embed="rId3">
            <a:alphaModFix/>
          </a:blip>
          <a:srcRect/>
          <a:stretch/>
        </p:blipFill>
        <p:spPr>
          <a:xfrm>
            <a:off x="2804475" y="2647950"/>
            <a:ext cx="3716327" cy="2203800"/>
          </a:xfrm>
          <a:prstGeom prst="rect">
            <a:avLst/>
          </a:prstGeom>
          <a:noFill/>
          <a:ln w="19050" cap="flat" cmpd="sng">
            <a:solidFill>
              <a:schemeClr val="dk2"/>
            </a:solidFill>
            <a:prstDash val="solid"/>
            <a:round/>
            <a:headEnd type="none" w="sm" len="sm"/>
            <a:tailEnd type="none" w="sm" len="sm"/>
          </a:ln>
        </p:spPr>
      </p:pic>
      <p:sp>
        <p:nvSpPr>
          <p:cNvPr id="305" name="Google Shape;305;p42"/>
          <p:cNvSpPr/>
          <p:nvPr/>
        </p:nvSpPr>
        <p:spPr>
          <a:xfrm>
            <a:off x="3403025" y="4272100"/>
            <a:ext cx="2829600" cy="2718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Google Shape;310;p43"/>
          <p:cNvSpPr txBox="1">
            <a:spLocks noGrp="1"/>
          </p:cNvSpPr>
          <p:nvPr>
            <p:ph type="title"/>
          </p:nvPr>
        </p:nvSpPr>
        <p:spPr>
          <a:xfrm>
            <a:off x="729450" y="1318650"/>
            <a:ext cx="8260800" cy="535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600"/>
              <a:buNone/>
            </a:pPr>
            <a:r>
              <a:rPr lang="en"/>
              <a:t>Editing field options</a:t>
            </a:r>
            <a:endParaRPr/>
          </a:p>
        </p:txBody>
      </p:sp>
      <p:sp>
        <p:nvSpPr>
          <p:cNvPr id="311" name="Google Shape;311;p43"/>
          <p:cNvSpPr txBox="1"/>
          <p:nvPr/>
        </p:nvSpPr>
        <p:spPr>
          <a:xfrm>
            <a:off x="500850" y="1901600"/>
            <a:ext cx="8361000" cy="358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 sz="1800" b="0" i="1" u="none" strike="noStrike" cap="none">
                <a:solidFill>
                  <a:srgbClr val="000000"/>
                </a:solidFill>
                <a:latin typeface="Arial"/>
                <a:ea typeface="Arial"/>
                <a:cs typeface="Arial"/>
                <a:sym typeface="Arial"/>
              </a:rPr>
              <a:t>Selecting the “Gender” lookup for your field, like in the example above, will mean that your field displays the gender lookup values as options</a:t>
            </a:r>
            <a:endParaRPr sz="1800" b="0" i="1" u="none" strike="noStrike" cap="none">
              <a:solidFill>
                <a:srgbClr val="000000"/>
              </a:solidFill>
              <a:latin typeface="Arial"/>
              <a:ea typeface="Arial"/>
              <a:cs typeface="Arial"/>
              <a:sym typeface="Arial"/>
            </a:endParaRPr>
          </a:p>
        </p:txBody>
      </p:sp>
      <p:pic>
        <p:nvPicPr>
          <p:cNvPr id="312" name="Google Shape;312;p43"/>
          <p:cNvPicPr preferRelativeResize="0"/>
          <p:nvPr/>
        </p:nvPicPr>
        <p:blipFill rotWithShape="1">
          <a:blip r:embed="rId3">
            <a:alphaModFix/>
          </a:blip>
          <a:srcRect/>
          <a:stretch/>
        </p:blipFill>
        <p:spPr>
          <a:xfrm>
            <a:off x="1362075" y="3100125"/>
            <a:ext cx="6419850" cy="1457325"/>
          </a:xfrm>
          <a:prstGeom prst="rect">
            <a:avLst/>
          </a:prstGeom>
          <a:noFill/>
          <a:ln w="19050" cap="flat" cmpd="sng">
            <a:solidFill>
              <a:schemeClr val="dk2"/>
            </a:solidFill>
            <a:prstDash val="solid"/>
            <a:round/>
            <a:headEnd type="none" w="sm" len="sm"/>
            <a:tailEnd type="none" w="sm" len="sm"/>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p44"/>
          <p:cNvSpPr txBox="1">
            <a:spLocks noGrp="1"/>
          </p:cNvSpPr>
          <p:nvPr>
            <p:ph type="title"/>
          </p:nvPr>
        </p:nvSpPr>
        <p:spPr>
          <a:xfrm>
            <a:off x="729450" y="1318650"/>
            <a:ext cx="8260800" cy="535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600"/>
              <a:buNone/>
            </a:pPr>
            <a:r>
              <a:rPr lang="en"/>
              <a:t>Editing a form field</a:t>
            </a:r>
            <a:endParaRPr/>
          </a:p>
        </p:txBody>
      </p:sp>
      <p:sp>
        <p:nvSpPr>
          <p:cNvPr id="318" name="Google Shape;318;p44"/>
          <p:cNvSpPr txBox="1"/>
          <p:nvPr/>
        </p:nvSpPr>
        <p:spPr>
          <a:xfrm>
            <a:off x="6670900" y="2285950"/>
            <a:ext cx="2259300" cy="1872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 sz="1800" b="0" i="1" u="none" strike="noStrike" cap="none">
                <a:solidFill>
                  <a:srgbClr val="000000"/>
                </a:solidFill>
                <a:latin typeface="Arial"/>
                <a:ea typeface="Arial"/>
                <a:cs typeface="Arial"/>
                <a:sym typeface="Arial"/>
              </a:rPr>
              <a:t>Editing a form field is just like adding a form field, except that you cannot change the field type</a:t>
            </a:r>
            <a:endParaRPr sz="1800" b="0" i="1" u="none" strike="noStrike" cap="none">
              <a:solidFill>
                <a:srgbClr val="000000"/>
              </a:solidFill>
              <a:latin typeface="Arial"/>
              <a:ea typeface="Arial"/>
              <a:cs typeface="Arial"/>
              <a:sym typeface="Arial"/>
            </a:endParaRPr>
          </a:p>
        </p:txBody>
      </p:sp>
      <p:pic>
        <p:nvPicPr>
          <p:cNvPr id="319" name="Google Shape;319;p44"/>
          <p:cNvPicPr preferRelativeResize="0"/>
          <p:nvPr/>
        </p:nvPicPr>
        <p:blipFill rotWithShape="1">
          <a:blip r:embed="rId3">
            <a:alphaModFix/>
          </a:blip>
          <a:srcRect/>
          <a:stretch/>
        </p:blipFill>
        <p:spPr>
          <a:xfrm>
            <a:off x="635025" y="2065825"/>
            <a:ext cx="5808490" cy="3009049"/>
          </a:xfrm>
          <a:prstGeom prst="rect">
            <a:avLst/>
          </a:prstGeom>
          <a:noFill/>
          <a:ln w="19050" cap="flat" cmpd="sng">
            <a:solidFill>
              <a:schemeClr val="dk2"/>
            </a:solidFill>
            <a:prstDash val="solid"/>
            <a:round/>
            <a:headEnd type="none" w="sm" len="sm"/>
            <a:tailEnd type="none" w="sm" len="sm"/>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Google Shape;324;p45"/>
          <p:cNvSpPr txBox="1">
            <a:spLocks noGrp="1"/>
          </p:cNvSpPr>
          <p:nvPr>
            <p:ph type="title"/>
          </p:nvPr>
        </p:nvSpPr>
        <p:spPr>
          <a:xfrm>
            <a:off x="729450" y="1318650"/>
            <a:ext cx="8260800" cy="535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600"/>
              <a:buNone/>
            </a:pPr>
            <a:r>
              <a:rPr lang="en"/>
              <a:t>Editing a form field</a:t>
            </a:r>
            <a:endParaRPr/>
          </a:p>
        </p:txBody>
      </p:sp>
      <p:sp>
        <p:nvSpPr>
          <p:cNvPr id="325" name="Google Shape;325;p45"/>
          <p:cNvSpPr txBox="1"/>
          <p:nvPr/>
        </p:nvSpPr>
        <p:spPr>
          <a:xfrm>
            <a:off x="269850" y="1840850"/>
            <a:ext cx="8992500" cy="216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 sz="1800" b="0" i="1" u="none" strike="noStrike" cap="none">
                <a:solidFill>
                  <a:srgbClr val="000000"/>
                </a:solidFill>
                <a:latin typeface="Arial"/>
                <a:ea typeface="Arial"/>
                <a:cs typeface="Arial"/>
                <a:sym typeface="Arial"/>
              </a:rPr>
              <a:t>Use the “Provide translation for” box to edit the translations for your field’s attributes.</a:t>
            </a:r>
            <a:endParaRPr sz="1800" b="0" i="1" u="none" strike="noStrike" cap="none">
              <a:solidFill>
                <a:srgbClr val="000000"/>
              </a:solidFill>
              <a:latin typeface="Arial"/>
              <a:ea typeface="Arial"/>
              <a:cs typeface="Arial"/>
              <a:sym typeface="Arial"/>
            </a:endParaRPr>
          </a:p>
        </p:txBody>
      </p:sp>
      <p:pic>
        <p:nvPicPr>
          <p:cNvPr id="326" name="Google Shape;326;p45"/>
          <p:cNvPicPr preferRelativeResize="0"/>
          <p:nvPr/>
        </p:nvPicPr>
        <p:blipFill rotWithShape="1">
          <a:blip r:embed="rId3">
            <a:alphaModFix/>
          </a:blip>
          <a:srcRect l="8903" r="20653"/>
          <a:stretch/>
        </p:blipFill>
        <p:spPr>
          <a:xfrm>
            <a:off x="242988" y="2365575"/>
            <a:ext cx="3753361" cy="2537500"/>
          </a:xfrm>
          <a:prstGeom prst="rect">
            <a:avLst/>
          </a:prstGeom>
          <a:noFill/>
          <a:ln w="19050" cap="flat" cmpd="sng">
            <a:solidFill>
              <a:schemeClr val="dk2"/>
            </a:solidFill>
            <a:prstDash val="solid"/>
            <a:round/>
            <a:headEnd type="none" w="sm" len="sm"/>
            <a:tailEnd type="none" w="sm" len="sm"/>
          </a:ln>
        </p:spPr>
      </p:pic>
      <p:pic>
        <p:nvPicPr>
          <p:cNvPr id="327" name="Google Shape;327;p45"/>
          <p:cNvPicPr preferRelativeResize="0"/>
          <p:nvPr/>
        </p:nvPicPr>
        <p:blipFill rotWithShape="1">
          <a:blip r:embed="rId4">
            <a:alphaModFix/>
          </a:blip>
          <a:srcRect t="4915"/>
          <a:stretch/>
        </p:blipFill>
        <p:spPr>
          <a:xfrm>
            <a:off x="4406150" y="2349975"/>
            <a:ext cx="4507901" cy="2537500"/>
          </a:xfrm>
          <a:prstGeom prst="rect">
            <a:avLst/>
          </a:prstGeom>
          <a:noFill/>
          <a:ln w="19050" cap="flat" cmpd="sng">
            <a:solidFill>
              <a:schemeClr val="dk2"/>
            </a:solidFill>
            <a:prstDash val="solid"/>
            <a:round/>
            <a:headEnd type="none" w="sm" len="sm"/>
            <a:tailEnd type="none" w="sm" len="sm"/>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2" name="Google Shape;332;p46"/>
          <p:cNvSpPr txBox="1">
            <a:spLocks noGrp="1"/>
          </p:cNvSpPr>
          <p:nvPr>
            <p:ph type="title"/>
          </p:nvPr>
        </p:nvSpPr>
        <p:spPr>
          <a:xfrm>
            <a:off x="729450" y="1318650"/>
            <a:ext cx="8260800" cy="535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600"/>
              <a:buNone/>
            </a:pPr>
            <a:r>
              <a:rPr lang="en"/>
              <a:t>Editing a form field</a:t>
            </a:r>
            <a:endParaRPr/>
          </a:p>
        </p:txBody>
      </p:sp>
      <p:sp>
        <p:nvSpPr>
          <p:cNvPr id="333" name="Google Shape;333;p46"/>
          <p:cNvSpPr txBox="1"/>
          <p:nvPr/>
        </p:nvSpPr>
        <p:spPr>
          <a:xfrm>
            <a:off x="269850" y="2602850"/>
            <a:ext cx="3138900" cy="2317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 sz="1800" b="0" i="1" u="none" strike="noStrike" cap="none">
                <a:solidFill>
                  <a:srgbClr val="000000"/>
                </a:solidFill>
                <a:latin typeface="Arial"/>
                <a:ea typeface="Arial"/>
                <a:cs typeface="Arial"/>
                <a:sym typeface="Arial"/>
              </a:rPr>
              <a:t>You must save a field in English before attempting to provide translations.</a:t>
            </a:r>
            <a:endParaRPr sz="1800" b="0" i="1" u="none" strike="noStrike" cap="none">
              <a:solidFill>
                <a:srgbClr val="000000"/>
              </a:solidFill>
              <a:latin typeface="Arial"/>
              <a:ea typeface="Arial"/>
              <a:cs typeface="Arial"/>
              <a:sym typeface="Arial"/>
            </a:endParaRPr>
          </a:p>
        </p:txBody>
      </p:sp>
      <p:pic>
        <p:nvPicPr>
          <p:cNvPr id="334" name="Google Shape;334;p46"/>
          <p:cNvPicPr preferRelativeResize="0"/>
          <p:nvPr/>
        </p:nvPicPr>
        <p:blipFill rotWithShape="1">
          <a:blip r:embed="rId3">
            <a:alphaModFix/>
          </a:blip>
          <a:srcRect l="14312" t="30882" r="29316" b="45782"/>
          <a:stretch/>
        </p:blipFill>
        <p:spPr>
          <a:xfrm>
            <a:off x="3775200" y="2508725"/>
            <a:ext cx="4954974" cy="1214276"/>
          </a:xfrm>
          <a:prstGeom prst="rect">
            <a:avLst/>
          </a:prstGeom>
          <a:noFill/>
          <a:ln w="19050" cap="flat" cmpd="sng">
            <a:solidFill>
              <a:schemeClr val="dk2"/>
            </a:solidFill>
            <a:prstDash val="solid"/>
            <a:round/>
            <a:headEnd type="none" w="sm" len="sm"/>
            <a:tailEnd type="none" w="sm" len="sm"/>
          </a:ln>
        </p:spPr>
      </p:pic>
      <p:sp>
        <p:nvSpPr>
          <p:cNvPr id="335" name="Google Shape;335;p46"/>
          <p:cNvSpPr/>
          <p:nvPr/>
        </p:nvSpPr>
        <p:spPr>
          <a:xfrm>
            <a:off x="4416700" y="2979979"/>
            <a:ext cx="2268300" cy="3537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47"/>
          <p:cNvSpPr txBox="1">
            <a:spLocks noGrp="1"/>
          </p:cNvSpPr>
          <p:nvPr>
            <p:ph type="title"/>
          </p:nvPr>
        </p:nvSpPr>
        <p:spPr>
          <a:xfrm>
            <a:off x="729450" y="1318650"/>
            <a:ext cx="8260800" cy="535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600"/>
              <a:buNone/>
            </a:pPr>
            <a:r>
              <a:rPr lang="en"/>
              <a:t>Editing a form field</a:t>
            </a:r>
            <a:endParaRPr/>
          </a:p>
        </p:txBody>
      </p:sp>
      <p:sp>
        <p:nvSpPr>
          <p:cNvPr id="341" name="Google Shape;341;p47"/>
          <p:cNvSpPr txBox="1"/>
          <p:nvPr/>
        </p:nvSpPr>
        <p:spPr>
          <a:xfrm>
            <a:off x="772950" y="1993250"/>
            <a:ext cx="7436100" cy="2225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 sz="1800" b="0" i="1" u="none" strike="noStrike" cap="none">
                <a:solidFill>
                  <a:srgbClr val="000000"/>
                </a:solidFill>
                <a:latin typeface="Arial"/>
                <a:ea typeface="Arial"/>
                <a:cs typeface="Arial"/>
                <a:sym typeface="Arial"/>
              </a:rPr>
              <a:t>You can change translations in a similar manner for lookups, forms, etc.</a:t>
            </a:r>
            <a:endParaRPr sz="1800" b="0" i="1" u="none" strike="noStrike" cap="none">
              <a:solidFill>
                <a:srgbClr val="000000"/>
              </a:solidFill>
              <a:latin typeface="Arial"/>
              <a:ea typeface="Arial"/>
              <a:cs typeface="Arial"/>
              <a:sym typeface="Arial"/>
            </a:endParaRPr>
          </a:p>
        </p:txBody>
      </p:sp>
      <p:pic>
        <p:nvPicPr>
          <p:cNvPr id="342" name="Google Shape;342;p47"/>
          <p:cNvPicPr preferRelativeResize="0"/>
          <p:nvPr/>
        </p:nvPicPr>
        <p:blipFill rotWithShape="1">
          <a:blip r:embed="rId3">
            <a:alphaModFix/>
          </a:blip>
          <a:srcRect t="4916" b="49642"/>
          <a:stretch/>
        </p:blipFill>
        <p:spPr>
          <a:xfrm>
            <a:off x="1068288" y="2796725"/>
            <a:ext cx="7007425" cy="1885075"/>
          </a:xfrm>
          <a:prstGeom prst="rect">
            <a:avLst/>
          </a:prstGeom>
          <a:noFill/>
          <a:ln w="19050" cap="flat" cmpd="sng">
            <a:solidFill>
              <a:schemeClr val="dk2"/>
            </a:solidFill>
            <a:prstDash val="solid"/>
            <a:round/>
            <a:headEnd type="none" w="sm" len="sm"/>
            <a:tailEnd type="none" w="sm" len="sm"/>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4">
            <a:extLst>
              <a:ext uri="{FF2B5EF4-FFF2-40B4-BE49-F238E27FC236}">
                <a16:creationId xmlns:a16="http://schemas.microsoft.com/office/drawing/2014/main" id="{60D42863-330B-6D46-8507-9F68FC421925}"/>
              </a:ext>
            </a:extLst>
          </p:cNvPr>
          <p:cNvSpPr>
            <a:spLocks noGrp="1"/>
          </p:cNvSpPr>
          <p:nvPr>
            <p:ph type="title"/>
          </p:nvPr>
        </p:nvSpPr>
        <p:spPr/>
        <p:txBody>
          <a:bodyPr/>
          <a:lstStyle/>
          <a:p>
            <a:r>
              <a:rPr lang="fr-CH" dirty="0"/>
              <a:t>Practice</a:t>
            </a:r>
          </a:p>
        </p:txBody>
      </p:sp>
    </p:spTree>
    <p:extLst>
      <p:ext uri="{BB962C8B-B14F-4D97-AF65-F5344CB8AC3E}">
        <p14:creationId xmlns:p14="http://schemas.microsoft.com/office/powerpoint/2010/main" val="15912592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1"/>
        <p:cNvGrpSpPr/>
        <p:nvPr/>
      </p:nvGrpSpPr>
      <p:grpSpPr>
        <a:xfrm>
          <a:off x="0" y="0"/>
          <a:ext cx="0" cy="0"/>
          <a:chOff x="0" y="0"/>
          <a:chExt cx="0" cy="0"/>
        </a:xfrm>
      </p:grpSpPr>
      <p:sp>
        <p:nvSpPr>
          <p:cNvPr id="32" name="Shape 32"/>
          <p:cNvSpPr txBox="1">
            <a:spLocks noGrp="1"/>
          </p:cNvSpPr>
          <p:nvPr>
            <p:ph type="title"/>
          </p:nvPr>
        </p:nvSpPr>
        <p:spPr>
          <a:xfrm>
            <a:off x="311700" y="264719"/>
            <a:ext cx="8520600" cy="707400"/>
          </a:xfrm>
          <a:prstGeom prst="rect">
            <a:avLst/>
          </a:prstGeom>
        </p:spPr>
        <p:txBody>
          <a:bodyPr spcFirstLastPara="1" vert="horz" wrap="square" lIns="68569" tIns="68569" rIns="68569" bIns="68569" rtlCol="0" anchor="b" anchorCtr="0">
            <a:noAutofit/>
          </a:bodyPr>
          <a:lstStyle/>
          <a:p>
            <a:r>
              <a:rPr lang="fr-FR" dirty="0"/>
              <a:t>Objectives and </a:t>
            </a:r>
            <a:r>
              <a:rPr lang="fr-FR" dirty="0" err="1"/>
              <a:t>learning</a:t>
            </a:r>
            <a:r>
              <a:rPr lang="fr-FR" dirty="0"/>
              <a:t> </a:t>
            </a:r>
            <a:r>
              <a:rPr lang="fr-FR" dirty="0" err="1"/>
              <a:t>outcomes</a:t>
            </a:r>
            <a:endParaRPr lang="en" dirty="0"/>
          </a:p>
        </p:txBody>
      </p:sp>
      <p:sp>
        <p:nvSpPr>
          <p:cNvPr id="33" name="Shape 33"/>
          <p:cNvSpPr txBox="1">
            <a:spLocks noGrp="1"/>
          </p:cNvSpPr>
          <p:nvPr>
            <p:ph type="body" idx="1"/>
          </p:nvPr>
        </p:nvSpPr>
        <p:spPr>
          <a:xfrm>
            <a:off x="311700" y="1086019"/>
            <a:ext cx="8520600" cy="3302700"/>
          </a:xfrm>
          <a:prstGeom prst="rect">
            <a:avLst/>
          </a:prstGeom>
        </p:spPr>
        <p:txBody>
          <a:bodyPr spcFirstLastPara="1" vert="horz" wrap="square" lIns="68569" tIns="68569" rIns="68569" bIns="68569" rtlCol="0" anchor="t" anchorCtr="0">
            <a:noAutofit/>
          </a:bodyPr>
          <a:lstStyle/>
          <a:p>
            <a:pPr marL="342900" indent="-285750">
              <a:buSzPct val="100000"/>
              <a:buFont typeface="Arial" panose="020B0604020202020204" pitchFamily="34" charset="0"/>
              <a:buChar char="•"/>
            </a:pPr>
            <a:endParaRPr lang="fr-FR" dirty="0"/>
          </a:p>
          <a:p>
            <a:pPr marL="342900" indent="-285750">
              <a:buSzPct val="100000"/>
              <a:buFont typeface="Arial" panose="020B0604020202020204" pitchFamily="34" charset="0"/>
              <a:buChar char="•"/>
            </a:pPr>
            <a:endParaRPr lang="fr-FR" dirty="0"/>
          </a:p>
          <a:p>
            <a:pPr marL="342900" indent="-285750">
              <a:buSzPct val="100000"/>
              <a:buFont typeface="Arial" panose="020B0604020202020204" pitchFamily="34" charset="0"/>
              <a:buChar char="•"/>
            </a:pPr>
            <a:endParaRPr lang="fr-FR" dirty="0"/>
          </a:p>
          <a:p>
            <a:pPr marL="342900" indent="-285750">
              <a:buSzPct val="100000"/>
              <a:buFont typeface="Arial" panose="020B0604020202020204" pitchFamily="34" charset="0"/>
              <a:buChar char="•"/>
            </a:pPr>
            <a:r>
              <a:rPr lang="fr-FR" dirty="0"/>
              <a:t>Know how to </a:t>
            </a:r>
            <a:r>
              <a:rPr lang="fr-FR" dirty="0" err="1"/>
              <a:t>navigate</a:t>
            </a:r>
            <a:r>
              <a:rPr lang="fr-FR" dirty="0"/>
              <a:t> in CPIMS+</a:t>
            </a:r>
          </a:p>
          <a:p>
            <a:pPr marL="342900" indent="-285750">
              <a:buSzPct val="100000"/>
              <a:buFont typeface="Arial" panose="020B0604020202020204" pitchFamily="34" charset="0"/>
              <a:buChar char="•"/>
            </a:pPr>
            <a:r>
              <a:rPr lang="en" dirty="0"/>
              <a:t>Master the CPIMS+ configuration</a:t>
            </a:r>
          </a:p>
          <a:p>
            <a:pPr marL="342900" indent="-285750">
              <a:buSzPct val="100000"/>
              <a:buFont typeface="Arial" panose="020B0604020202020204" pitchFamily="34" charset="0"/>
              <a:buChar char="•"/>
            </a:pPr>
            <a:r>
              <a:rPr lang="en" dirty="0"/>
              <a:t>Master the creation of new users </a:t>
            </a:r>
          </a:p>
        </p:txBody>
      </p:sp>
    </p:spTree>
    <p:extLst>
      <p:ext uri="{BB962C8B-B14F-4D97-AF65-F5344CB8AC3E}">
        <p14:creationId xmlns:p14="http://schemas.microsoft.com/office/powerpoint/2010/main" val="330871870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48"/>
          <p:cNvSpPr txBox="1">
            <a:spLocks noGrp="1"/>
          </p:cNvSpPr>
          <p:nvPr>
            <p:ph type="title"/>
          </p:nvPr>
        </p:nvSpPr>
        <p:spPr>
          <a:xfrm>
            <a:off x="311700" y="814800"/>
            <a:ext cx="8571300" cy="9420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600"/>
              <a:buNone/>
            </a:pPr>
            <a:r>
              <a:rPr lang="en"/>
              <a:t>Lookups</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Google Shape;352;p49"/>
          <p:cNvSpPr txBox="1">
            <a:spLocks noGrp="1"/>
          </p:cNvSpPr>
          <p:nvPr>
            <p:ph type="title"/>
          </p:nvPr>
        </p:nvSpPr>
        <p:spPr>
          <a:xfrm>
            <a:off x="729450" y="1318650"/>
            <a:ext cx="8260800" cy="535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600"/>
              <a:buNone/>
            </a:pPr>
            <a:r>
              <a:rPr lang="en"/>
              <a:t>Lookups</a:t>
            </a:r>
            <a:endParaRPr/>
          </a:p>
        </p:txBody>
      </p:sp>
      <p:sp>
        <p:nvSpPr>
          <p:cNvPr id="353" name="Google Shape;353;p49"/>
          <p:cNvSpPr txBox="1"/>
          <p:nvPr/>
        </p:nvSpPr>
        <p:spPr>
          <a:xfrm>
            <a:off x="298100" y="2190425"/>
            <a:ext cx="2896800" cy="2586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 sz="1800" b="0" i="1" u="none" strike="noStrike" cap="none">
                <a:solidFill>
                  <a:srgbClr val="000000"/>
                </a:solidFill>
                <a:latin typeface="Arial"/>
                <a:ea typeface="Arial"/>
                <a:cs typeface="Arial"/>
                <a:sym typeface="Arial"/>
              </a:rPr>
              <a:t>If you click on “Lookups” from the Forms page, you will go to the Lookups page</a:t>
            </a:r>
            <a:endParaRPr sz="1800" b="0" i="1" u="none" strike="noStrike" cap="none">
              <a:solidFill>
                <a:srgbClr val="000000"/>
              </a:solidFill>
              <a:latin typeface="Arial"/>
              <a:ea typeface="Arial"/>
              <a:cs typeface="Arial"/>
              <a:sym typeface="Arial"/>
            </a:endParaRPr>
          </a:p>
        </p:txBody>
      </p:sp>
      <p:pic>
        <p:nvPicPr>
          <p:cNvPr id="354" name="Google Shape;354;p49"/>
          <p:cNvPicPr preferRelativeResize="0"/>
          <p:nvPr/>
        </p:nvPicPr>
        <p:blipFill rotWithShape="1">
          <a:blip r:embed="rId3">
            <a:alphaModFix/>
          </a:blip>
          <a:srcRect l="46875" t="11180" b="45518"/>
          <a:stretch/>
        </p:blipFill>
        <p:spPr>
          <a:xfrm>
            <a:off x="5436250" y="940625"/>
            <a:ext cx="3120549" cy="1134075"/>
          </a:xfrm>
          <a:prstGeom prst="rect">
            <a:avLst/>
          </a:prstGeom>
          <a:noFill/>
          <a:ln w="19050" cap="flat" cmpd="sng">
            <a:solidFill>
              <a:schemeClr val="dk2"/>
            </a:solidFill>
            <a:prstDash val="solid"/>
            <a:round/>
            <a:headEnd type="none" w="sm" len="sm"/>
            <a:tailEnd type="none" w="sm" len="sm"/>
          </a:ln>
        </p:spPr>
      </p:pic>
      <p:pic>
        <p:nvPicPr>
          <p:cNvPr id="355" name="Google Shape;355;p49"/>
          <p:cNvPicPr preferRelativeResize="0"/>
          <p:nvPr/>
        </p:nvPicPr>
        <p:blipFill rotWithShape="1">
          <a:blip r:embed="rId4">
            <a:alphaModFix/>
          </a:blip>
          <a:srcRect r="42465" b="43613"/>
          <a:stretch/>
        </p:blipFill>
        <p:spPr>
          <a:xfrm>
            <a:off x="3750575" y="2901650"/>
            <a:ext cx="4874951" cy="1875375"/>
          </a:xfrm>
          <a:prstGeom prst="rect">
            <a:avLst/>
          </a:prstGeom>
          <a:noFill/>
          <a:ln w="19050" cap="flat" cmpd="sng">
            <a:solidFill>
              <a:schemeClr val="dk2"/>
            </a:solidFill>
            <a:prstDash val="solid"/>
            <a:round/>
            <a:headEnd type="none" w="sm" len="sm"/>
            <a:tailEnd type="none" w="sm" len="sm"/>
          </a:ln>
        </p:spPr>
      </p:pic>
      <p:sp>
        <p:nvSpPr>
          <p:cNvPr id="356" name="Google Shape;356;p49"/>
          <p:cNvSpPr/>
          <p:nvPr/>
        </p:nvSpPr>
        <p:spPr>
          <a:xfrm>
            <a:off x="6604700" y="2268175"/>
            <a:ext cx="366600" cy="435300"/>
          </a:xfrm>
          <a:prstGeom prst="downArrow">
            <a:avLst>
              <a:gd name="adj1" fmla="val 50000"/>
              <a:gd name="adj2" fmla="val 50000"/>
            </a:avLst>
          </a:prstGeom>
          <a:solidFill>
            <a:srgbClr val="000000"/>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7" name="Google Shape;357;p49"/>
          <p:cNvSpPr/>
          <p:nvPr/>
        </p:nvSpPr>
        <p:spPr>
          <a:xfrm>
            <a:off x="3839175" y="3862925"/>
            <a:ext cx="1986600" cy="3297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pic>
        <p:nvPicPr>
          <p:cNvPr id="362" name="Google Shape;362;p50"/>
          <p:cNvPicPr preferRelativeResize="0"/>
          <p:nvPr/>
        </p:nvPicPr>
        <p:blipFill rotWithShape="1">
          <a:blip r:embed="rId3">
            <a:alphaModFix/>
          </a:blip>
          <a:srcRect/>
          <a:stretch/>
        </p:blipFill>
        <p:spPr>
          <a:xfrm>
            <a:off x="2657825" y="2453925"/>
            <a:ext cx="6051001" cy="2265725"/>
          </a:xfrm>
          <a:prstGeom prst="rect">
            <a:avLst/>
          </a:prstGeom>
          <a:noFill/>
          <a:ln w="19050" cap="flat" cmpd="sng">
            <a:solidFill>
              <a:schemeClr val="dk2"/>
            </a:solidFill>
            <a:prstDash val="solid"/>
            <a:round/>
            <a:headEnd type="none" w="sm" len="sm"/>
            <a:tailEnd type="none" w="sm" len="sm"/>
          </a:ln>
        </p:spPr>
      </p:pic>
      <p:sp>
        <p:nvSpPr>
          <p:cNvPr id="363" name="Google Shape;363;p50"/>
          <p:cNvSpPr txBox="1">
            <a:spLocks noGrp="1"/>
          </p:cNvSpPr>
          <p:nvPr>
            <p:ph type="title"/>
          </p:nvPr>
        </p:nvSpPr>
        <p:spPr>
          <a:xfrm>
            <a:off x="729450" y="1318650"/>
            <a:ext cx="8260800" cy="535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600"/>
              <a:buNone/>
            </a:pPr>
            <a:r>
              <a:rPr lang="en"/>
              <a:t>Lookups</a:t>
            </a:r>
            <a:endParaRPr/>
          </a:p>
        </p:txBody>
      </p:sp>
      <p:sp>
        <p:nvSpPr>
          <p:cNvPr id="364" name="Google Shape;364;p50"/>
          <p:cNvSpPr txBox="1"/>
          <p:nvPr/>
        </p:nvSpPr>
        <p:spPr>
          <a:xfrm>
            <a:off x="21800" y="2419025"/>
            <a:ext cx="2474400" cy="2769900"/>
          </a:xfrm>
          <a:prstGeom prst="rect">
            <a:avLst/>
          </a:prstGeom>
          <a:noFill/>
          <a:ln>
            <a:noFill/>
          </a:ln>
        </p:spPr>
        <p:txBody>
          <a:bodyPr spcFirstLastPara="1" wrap="square" lIns="91425" tIns="91425" rIns="91425" bIns="91425" anchor="t" anchorCtr="0">
            <a:noAutofit/>
          </a:bodyPr>
          <a:lstStyle/>
          <a:p>
            <a:pPr marL="457200" marR="0" lvl="0" indent="-342900" algn="l" rtl="0">
              <a:lnSpc>
                <a:spcPct val="100000"/>
              </a:lnSpc>
              <a:spcBef>
                <a:spcPts val="0"/>
              </a:spcBef>
              <a:spcAft>
                <a:spcPts val="0"/>
              </a:spcAft>
              <a:buClr>
                <a:srgbClr val="000000"/>
              </a:buClr>
              <a:buSzPts val="1800"/>
              <a:buFont typeface="Arial"/>
              <a:buChar char="●"/>
            </a:pPr>
            <a:r>
              <a:rPr lang="en" sz="1800" b="0" i="1" u="none" strike="noStrike" cap="none">
                <a:solidFill>
                  <a:srgbClr val="000000"/>
                </a:solidFill>
                <a:latin typeface="Arial"/>
                <a:ea typeface="Arial"/>
                <a:cs typeface="Arial"/>
                <a:sym typeface="Arial"/>
              </a:rPr>
              <a:t>Click the “Edit” button next to one of them.</a:t>
            </a:r>
            <a:endParaRPr sz="1800" b="0" i="1" u="none" strike="noStrike" cap="none">
              <a:solidFill>
                <a:srgbClr val="000000"/>
              </a:solidFill>
              <a:latin typeface="Arial"/>
              <a:ea typeface="Arial"/>
              <a:cs typeface="Arial"/>
              <a:sym typeface="Arial"/>
            </a:endParaRPr>
          </a:p>
          <a:p>
            <a:pPr marL="457200" marR="0" lvl="0" indent="-342900" algn="l" rtl="0">
              <a:lnSpc>
                <a:spcPct val="100000"/>
              </a:lnSpc>
              <a:spcBef>
                <a:spcPts val="0"/>
              </a:spcBef>
              <a:spcAft>
                <a:spcPts val="0"/>
              </a:spcAft>
              <a:buClr>
                <a:srgbClr val="000000"/>
              </a:buClr>
              <a:buSzPts val="1800"/>
              <a:buFont typeface="Arial"/>
              <a:buChar char="●"/>
            </a:pPr>
            <a:r>
              <a:rPr lang="en" sz="1800" b="0" i="1" u="none" strike="noStrike" cap="none">
                <a:solidFill>
                  <a:srgbClr val="000000"/>
                </a:solidFill>
                <a:latin typeface="Arial"/>
                <a:ea typeface="Arial"/>
                <a:cs typeface="Arial"/>
                <a:sym typeface="Arial"/>
              </a:rPr>
              <a:t>Click the “New Lookup” button to add a new one.</a:t>
            </a:r>
            <a:endParaRPr sz="1800" b="0" i="1" u="none" strike="noStrike" cap="none">
              <a:solidFill>
                <a:srgbClr val="000000"/>
              </a:solidFill>
              <a:latin typeface="Arial"/>
              <a:ea typeface="Arial"/>
              <a:cs typeface="Arial"/>
              <a:sym typeface="Arial"/>
            </a:endParaRPr>
          </a:p>
        </p:txBody>
      </p:sp>
      <p:sp>
        <p:nvSpPr>
          <p:cNvPr id="365" name="Google Shape;365;p50"/>
          <p:cNvSpPr/>
          <p:nvPr/>
        </p:nvSpPr>
        <p:spPr>
          <a:xfrm>
            <a:off x="8254300" y="4103425"/>
            <a:ext cx="260100" cy="1809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66" name="Google Shape;366;p50"/>
          <p:cNvPicPr preferRelativeResize="0"/>
          <p:nvPr/>
        </p:nvPicPr>
        <p:blipFill rotWithShape="1">
          <a:blip r:embed="rId4">
            <a:alphaModFix/>
          </a:blip>
          <a:srcRect l="93131" t="46153" r="3566" b="46054"/>
          <a:stretch/>
        </p:blipFill>
        <p:spPr>
          <a:xfrm>
            <a:off x="7463876" y="1066300"/>
            <a:ext cx="790426" cy="732200"/>
          </a:xfrm>
          <a:prstGeom prst="rect">
            <a:avLst/>
          </a:prstGeom>
          <a:noFill/>
          <a:ln w="38100" cap="flat" cmpd="sng">
            <a:solidFill>
              <a:srgbClr val="FF0000"/>
            </a:solidFill>
            <a:prstDash val="solid"/>
            <a:round/>
            <a:headEnd type="none" w="sm" len="sm"/>
            <a:tailEnd type="none" w="sm" len="sm"/>
          </a:ln>
        </p:spPr>
      </p:pic>
      <p:cxnSp>
        <p:nvCxnSpPr>
          <p:cNvPr id="367" name="Google Shape;367;p50"/>
          <p:cNvCxnSpPr>
            <a:stCxn id="365" idx="0"/>
            <a:endCxn id="366" idx="2"/>
          </p:cNvCxnSpPr>
          <p:nvPr/>
        </p:nvCxnSpPr>
        <p:spPr>
          <a:xfrm rot="10800000">
            <a:off x="7859050" y="1798525"/>
            <a:ext cx="525300" cy="2304900"/>
          </a:xfrm>
          <a:prstGeom prst="straightConnector1">
            <a:avLst/>
          </a:prstGeom>
          <a:noFill/>
          <a:ln w="19050" cap="flat" cmpd="sng">
            <a:solidFill>
              <a:srgbClr val="FF0000"/>
            </a:solidFill>
            <a:prstDash val="solid"/>
            <a:round/>
            <a:headEnd type="none" w="sm" len="sm"/>
            <a:tailEnd type="triangle" w="med" len="med"/>
          </a:ln>
        </p:spPr>
      </p:cxnSp>
      <p:sp>
        <p:nvSpPr>
          <p:cNvPr id="368" name="Google Shape;368;p50"/>
          <p:cNvSpPr/>
          <p:nvPr/>
        </p:nvSpPr>
        <p:spPr>
          <a:xfrm>
            <a:off x="4102650" y="2717400"/>
            <a:ext cx="623400" cy="2838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369" name="Google Shape;369;p50"/>
          <p:cNvCxnSpPr>
            <a:stCxn id="368" idx="0"/>
            <a:endCxn id="370" idx="2"/>
          </p:cNvCxnSpPr>
          <p:nvPr/>
        </p:nvCxnSpPr>
        <p:spPr>
          <a:xfrm rot="10800000" flipH="1">
            <a:off x="4414350" y="1524600"/>
            <a:ext cx="797400" cy="1192800"/>
          </a:xfrm>
          <a:prstGeom prst="straightConnector1">
            <a:avLst/>
          </a:prstGeom>
          <a:noFill/>
          <a:ln w="19050" cap="flat" cmpd="sng">
            <a:solidFill>
              <a:srgbClr val="FF0000"/>
            </a:solidFill>
            <a:prstDash val="solid"/>
            <a:round/>
            <a:headEnd type="none" w="sm" len="sm"/>
            <a:tailEnd type="triangle" w="med" len="med"/>
          </a:ln>
        </p:spPr>
      </p:cxnSp>
      <p:pic>
        <p:nvPicPr>
          <p:cNvPr id="370" name="Google Shape;370;p50"/>
          <p:cNvPicPr preferRelativeResize="0"/>
          <p:nvPr/>
        </p:nvPicPr>
        <p:blipFill rotWithShape="1">
          <a:blip r:embed="rId3">
            <a:alphaModFix/>
          </a:blip>
          <a:srcRect l="24588" t="12917" r="65532" b="76458"/>
          <a:stretch/>
        </p:blipFill>
        <p:spPr>
          <a:xfrm>
            <a:off x="4547325" y="989400"/>
            <a:ext cx="1328851" cy="535200"/>
          </a:xfrm>
          <a:prstGeom prst="rect">
            <a:avLst/>
          </a:prstGeom>
          <a:noFill/>
          <a:ln w="38100" cap="flat" cmpd="sng">
            <a:solidFill>
              <a:srgbClr val="FF0000"/>
            </a:solidFill>
            <a:prstDash val="solid"/>
            <a:round/>
            <a:headEnd type="none" w="sm" len="sm"/>
            <a:tailEnd type="none" w="sm" len="sm"/>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pic>
        <p:nvPicPr>
          <p:cNvPr id="375" name="Google Shape;375;p51"/>
          <p:cNvPicPr preferRelativeResize="0"/>
          <p:nvPr/>
        </p:nvPicPr>
        <p:blipFill rotWithShape="1">
          <a:blip r:embed="rId3">
            <a:alphaModFix/>
          </a:blip>
          <a:srcRect/>
          <a:stretch/>
        </p:blipFill>
        <p:spPr>
          <a:xfrm>
            <a:off x="3290100" y="1318650"/>
            <a:ext cx="5147475" cy="3449775"/>
          </a:xfrm>
          <a:prstGeom prst="rect">
            <a:avLst/>
          </a:prstGeom>
          <a:noFill/>
          <a:ln w="19050" cap="flat" cmpd="sng">
            <a:solidFill>
              <a:schemeClr val="dk2"/>
            </a:solidFill>
            <a:prstDash val="solid"/>
            <a:round/>
            <a:headEnd type="none" w="sm" len="sm"/>
            <a:tailEnd type="none" w="sm" len="sm"/>
          </a:ln>
        </p:spPr>
      </p:pic>
      <p:sp>
        <p:nvSpPr>
          <p:cNvPr id="376" name="Google Shape;376;p51"/>
          <p:cNvSpPr txBox="1">
            <a:spLocks noGrp="1"/>
          </p:cNvSpPr>
          <p:nvPr>
            <p:ph type="title"/>
          </p:nvPr>
        </p:nvSpPr>
        <p:spPr>
          <a:xfrm>
            <a:off x="729450" y="1318650"/>
            <a:ext cx="8260800" cy="535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600"/>
              <a:buNone/>
            </a:pPr>
            <a:r>
              <a:rPr lang="en"/>
              <a:t>Lookups</a:t>
            </a:r>
            <a:endParaRPr/>
          </a:p>
        </p:txBody>
      </p:sp>
      <p:sp>
        <p:nvSpPr>
          <p:cNvPr id="377" name="Google Shape;377;p51"/>
          <p:cNvSpPr txBox="1"/>
          <p:nvPr/>
        </p:nvSpPr>
        <p:spPr>
          <a:xfrm>
            <a:off x="365450" y="2304475"/>
            <a:ext cx="2378700" cy="1728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 sz="1800" b="0" i="1" u="none" strike="noStrike" cap="none">
                <a:solidFill>
                  <a:srgbClr val="000000"/>
                </a:solidFill>
                <a:latin typeface="Arial"/>
                <a:ea typeface="Arial"/>
                <a:cs typeface="Arial"/>
                <a:sym typeface="Arial"/>
              </a:rPr>
              <a:t>Here, you can add or remove options or change the name of the lookup</a:t>
            </a:r>
            <a:endParaRPr sz="1800" b="0" i="1" u="none" strike="noStrike" cap="none">
              <a:solidFill>
                <a:srgbClr val="000000"/>
              </a:solidFill>
              <a:latin typeface="Arial"/>
              <a:ea typeface="Arial"/>
              <a:cs typeface="Arial"/>
              <a:sym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4">
            <a:extLst>
              <a:ext uri="{FF2B5EF4-FFF2-40B4-BE49-F238E27FC236}">
                <a16:creationId xmlns:a16="http://schemas.microsoft.com/office/drawing/2014/main" id="{60D42863-330B-6D46-8507-9F68FC421925}"/>
              </a:ext>
            </a:extLst>
          </p:cNvPr>
          <p:cNvSpPr>
            <a:spLocks noGrp="1"/>
          </p:cNvSpPr>
          <p:nvPr>
            <p:ph type="title"/>
          </p:nvPr>
        </p:nvSpPr>
        <p:spPr/>
        <p:txBody>
          <a:bodyPr/>
          <a:lstStyle/>
          <a:p>
            <a:r>
              <a:rPr lang="fr-CH" dirty="0"/>
              <a:t>Practice</a:t>
            </a:r>
          </a:p>
        </p:txBody>
      </p:sp>
    </p:spTree>
    <p:extLst>
      <p:ext uri="{BB962C8B-B14F-4D97-AF65-F5344CB8AC3E}">
        <p14:creationId xmlns:p14="http://schemas.microsoft.com/office/powerpoint/2010/main" val="200493314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81"/>
        <p:cNvGrpSpPr/>
        <p:nvPr/>
      </p:nvGrpSpPr>
      <p:grpSpPr>
        <a:xfrm>
          <a:off x="0" y="0"/>
          <a:ext cx="0" cy="0"/>
          <a:chOff x="0" y="0"/>
          <a:chExt cx="0" cy="0"/>
        </a:xfrm>
      </p:grpSpPr>
      <p:sp>
        <p:nvSpPr>
          <p:cNvPr id="382" name="Google Shape;382;p52"/>
          <p:cNvSpPr txBox="1">
            <a:spLocks noGrp="1"/>
          </p:cNvSpPr>
          <p:nvPr>
            <p:ph type="title"/>
          </p:nvPr>
        </p:nvSpPr>
        <p:spPr>
          <a:xfrm>
            <a:off x="311700" y="814800"/>
            <a:ext cx="8571300" cy="9420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600"/>
              <a:buNone/>
            </a:pPr>
            <a:r>
              <a:rPr lang="en"/>
              <a:t>Users</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sp>
        <p:nvSpPr>
          <p:cNvPr id="387" name="Google Shape;387;p53"/>
          <p:cNvSpPr txBox="1">
            <a:spLocks noGrp="1"/>
          </p:cNvSpPr>
          <p:nvPr>
            <p:ph type="title"/>
          </p:nvPr>
        </p:nvSpPr>
        <p:spPr>
          <a:xfrm>
            <a:off x="729450" y="1318650"/>
            <a:ext cx="8260800" cy="535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600"/>
              <a:buNone/>
            </a:pPr>
            <a:r>
              <a:rPr lang="en"/>
              <a:t>Users</a:t>
            </a:r>
            <a:endParaRPr/>
          </a:p>
        </p:txBody>
      </p:sp>
      <p:sp>
        <p:nvSpPr>
          <p:cNvPr id="388" name="Google Shape;388;p53"/>
          <p:cNvSpPr txBox="1"/>
          <p:nvPr/>
        </p:nvSpPr>
        <p:spPr>
          <a:xfrm>
            <a:off x="298100" y="2190425"/>
            <a:ext cx="2896800" cy="2586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 sz="1800" b="0" i="1" u="none" strike="noStrike" cap="none">
                <a:solidFill>
                  <a:srgbClr val="000000"/>
                </a:solidFill>
                <a:latin typeface="Arial"/>
                <a:ea typeface="Arial"/>
                <a:cs typeface="Arial"/>
                <a:sym typeface="Arial"/>
              </a:rPr>
              <a:t>If you click on the settings button, you will arrive at the users page</a:t>
            </a:r>
            <a:endParaRPr sz="1800" b="0" i="1" u="none" strike="noStrike" cap="none">
              <a:solidFill>
                <a:srgbClr val="000000"/>
              </a:solidFill>
              <a:latin typeface="Arial"/>
              <a:ea typeface="Arial"/>
              <a:cs typeface="Arial"/>
              <a:sym typeface="Arial"/>
            </a:endParaRPr>
          </a:p>
        </p:txBody>
      </p:sp>
      <p:sp>
        <p:nvSpPr>
          <p:cNvPr id="389" name="Google Shape;389;p53"/>
          <p:cNvSpPr/>
          <p:nvPr/>
        </p:nvSpPr>
        <p:spPr>
          <a:xfrm>
            <a:off x="6604700" y="2268175"/>
            <a:ext cx="366600" cy="435300"/>
          </a:xfrm>
          <a:prstGeom prst="downArrow">
            <a:avLst>
              <a:gd name="adj1" fmla="val 50000"/>
              <a:gd name="adj2" fmla="val 50000"/>
            </a:avLst>
          </a:prstGeom>
          <a:solidFill>
            <a:srgbClr val="000000"/>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90" name="Google Shape;390;p53"/>
          <p:cNvPicPr preferRelativeResize="0"/>
          <p:nvPr/>
        </p:nvPicPr>
        <p:blipFill rotWithShape="1">
          <a:blip r:embed="rId3">
            <a:alphaModFix/>
          </a:blip>
          <a:srcRect/>
          <a:stretch/>
        </p:blipFill>
        <p:spPr>
          <a:xfrm>
            <a:off x="3932700" y="1025975"/>
            <a:ext cx="4331904" cy="1013850"/>
          </a:xfrm>
          <a:prstGeom prst="rect">
            <a:avLst/>
          </a:prstGeom>
          <a:noFill/>
          <a:ln w="19050" cap="flat" cmpd="sng">
            <a:solidFill>
              <a:schemeClr val="dk2"/>
            </a:solidFill>
            <a:prstDash val="solid"/>
            <a:round/>
            <a:headEnd type="none" w="sm" len="sm"/>
            <a:tailEnd type="none" w="sm" len="sm"/>
          </a:ln>
        </p:spPr>
      </p:pic>
      <p:sp>
        <p:nvSpPr>
          <p:cNvPr id="391" name="Google Shape;391;p53"/>
          <p:cNvSpPr/>
          <p:nvPr/>
        </p:nvSpPr>
        <p:spPr>
          <a:xfrm>
            <a:off x="6501600" y="1318650"/>
            <a:ext cx="679800" cy="5352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92" name="Google Shape;392;p53"/>
          <p:cNvPicPr preferRelativeResize="0"/>
          <p:nvPr/>
        </p:nvPicPr>
        <p:blipFill rotWithShape="1">
          <a:blip r:embed="rId4">
            <a:alphaModFix/>
          </a:blip>
          <a:srcRect/>
          <a:stretch/>
        </p:blipFill>
        <p:spPr>
          <a:xfrm>
            <a:off x="3347300" y="2855875"/>
            <a:ext cx="5168479" cy="2135225"/>
          </a:xfrm>
          <a:prstGeom prst="rect">
            <a:avLst/>
          </a:prstGeom>
          <a:noFill/>
          <a:ln w="19050" cap="flat" cmpd="sng">
            <a:solidFill>
              <a:schemeClr val="dk2"/>
            </a:solidFill>
            <a:prstDash val="solid"/>
            <a:round/>
            <a:headEnd type="none" w="sm" len="sm"/>
            <a:tailEnd type="none" w="sm" len="sm"/>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pic>
        <p:nvPicPr>
          <p:cNvPr id="397" name="Google Shape;397;p54"/>
          <p:cNvPicPr preferRelativeResize="0"/>
          <p:nvPr/>
        </p:nvPicPr>
        <p:blipFill rotWithShape="1">
          <a:blip r:embed="rId3">
            <a:alphaModFix/>
          </a:blip>
          <a:srcRect b="24282"/>
          <a:stretch/>
        </p:blipFill>
        <p:spPr>
          <a:xfrm>
            <a:off x="742063" y="2472450"/>
            <a:ext cx="7659886" cy="2396125"/>
          </a:xfrm>
          <a:prstGeom prst="rect">
            <a:avLst/>
          </a:prstGeom>
          <a:noFill/>
          <a:ln w="19050" cap="flat" cmpd="sng">
            <a:solidFill>
              <a:schemeClr val="dk2"/>
            </a:solidFill>
            <a:prstDash val="solid"/>
            <a:round/>
            <a:headEnd type="none" w="sm" len="sm"/>
            <a:tailEnd type="none" w="sm" len="sm"/>
          </a:ln>
        </p:spPr>
      </p:pic>
      <p:sp>
        <p:nvSpPr>
          <p:cNvPr id="398" name="Google Shape;398;p54"/>
          <p:cNvSpPr txBox="1">
            <a:spLocks noGrp="1"/>
          </p:cNvSpPr>
          <p:nvPr>
            <p:ph type="title"/>
          </p:nvPr>
        </p:nvSpPr>
        <p:spPr>
          <a:xfrm>
            <a:off x="729450" y="1318650"/>
            <a:ext cx="8260800" cy="535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600"/>
              <a:buNone/>
            </a:pPr>
            <a:r>
              <a:rPr lang="en"/>
              <a:t>Users</a:t>
            </a:r>
            <a:endParaRPr/>
          </a:p>
        </p:txBody>
      </p:sp>
      <p:sp>
        <p:nvSpPr>
          <p:cNvPr id="399" name="Google Shape;399;p54"/>
          <p:cNvSpPr txBox="1"/>
          <p:nvPr/>
        </p:nvSpPr>
        <p:spPr>
          <a:xfrm>
            <a:off x="3374275" y="1318650"/>
            <a:ext cx="5213100" cy="73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 sz="1800" b="0" i="1" u="none" strike="noStrike" cap="none">
                <a:solidFill>
                  <a:srgbClr val="000000"/>
                </a:solidFill>
                <a:latin typeface="Arial"/>
                <a:ea typeface="Arial"/>
                <a:cs typeface="Arial"/>
                <a:sym typeface="Arial"/>
              </a:rPr>
              <a:t>Click “Create User” for a new user, and “Edit” next to any user to edit that user’s details.</a:t>
            </a:r>
            <a:endParaRPr sz="1800" b="0" i="1" u="none" strike="noStrike" cap="none">
              <a:solidFill>
                <a:srgbClr val="000000"/>
              </a:solidFill>
              <a:latin typeface="Arial"/>
              <a:ea typeface="Arial"/>
              <a:cs typeface="Arial"/>
              <a:sym typeface="Arial"/>
            </a:endParaRPr>
          </a:p>
        </p:txBody>
      </p:sp>
      <p:sp>
        <p:nvSpPr>
          <p:cNvPr id="400" name="Google Shape;400;p54"/>
          <p:cNvSpPr/>
          <p:nvPr/>
        </p:nvSpPr>
        <p:spPr>
          <a:xfrm>
            <a:off x="2572375" y="2818050"/>
            <a:ext cx="801900" cy="3783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1" name="Google Shape;401;p54"/>
          <p:cNvSpPr/>
          <p:nvPr/>
        </p:nvSpPr>
        <p:spPr>
          <a:xfrm>
            <a:off x="7715875" y="4418250"/>
            <a:ext cx="382800" cy="2097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406" name="Google Shape;406;p55"/>
          <p:cNvSpPr txBox="1">
            <a:spLocks noGrp="1"/>
          </p:cNvSpPr>
          <p:nvPr>
            <p:ph type="title"/>
          </p:nvPr>
        </p:nvSpPr>
        <p:spPr>
          <a:xfrm>
            <a:off x="729450" y="1318650"/>
            <a:ext cx="8260800" cy="535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600"/>
              <a:buNone/>
            </a:pPr>
            <a:r>
              <a:rPr lang="en"/>
              <a:t>Creating a user</a:t>
            </a:r>
            <a:endParaRPr/>
          </a:p>
        </p:txBody>
      </p:sp>
      <p:pic>
        <p:nvPicPr>
          <p:cNvPr id="407" name="Google Shape;407;p55"/>
          <p:cNvPicPr preferRelativeResize="0"/>
          <p:nvPr/>
        </p:nvPicPr>
        <p:blipFill rotWithShape="1">
          <a:blip r:embed="rId3">
            <a:alphaModFix/>
          </a:blip>
          <a:srcRect/>
          <a:stretch/>
        </p:blipFill>
        <p:spPr>
          <a:xfrm>
            <a:off x="3831475" y="1997000"/>
            <a:ext cx="4949249" cy="2944101"/>
          </a:xfrm>
          <a:prstGeom prst="rect">
            <a:avLst/>
          </a:prstGeom>
          <a:noFill/>
          <a:ln w="19050" cap="flat" cmpd="sng">
            <a:solidFill>
              <a:schemeClr val="dk2"/>
            </a:solidFill>
            <a:prstDash val="solid"/>
            <a:round/>
            <a:headEnd type="none" w="sm" len="sm"/>
            <a:tailEnd type="none" w="sm" len="sm"/>
          </a:ln>
        </p:spPr>
      </p:pic>
      <p:sp>
        <p:nvSpPr>
          <p:cNvPr id="408" name="Google Shape;408;p55"/>
          <p:cNvSpPr txBox="1"/>
          <p:nvPr/>
        </p:nvSpPr>
        <p:spPr>
          <a:xfrm>
            <a:off x="831150" y="2096350"/>
            <a:ext cx="2565900" cy="2439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Fill out information on user, including</a:t>
            </a:r>
            <a:endParaRPr sz="1400" b="0" i="0" u="none" strike="noStrike" cap="none">
              <a:solidFill>
                <a:srgbClr val="000000"/>
              </a:solidFill>
              <a:latin typeface="Arial"/>
              <a:ea typeface="Arial"/>
              <a:cs typeface="Arial"/>
              <a:sym typeface="Arial"/>
            </a:endParaRPr>
          </a:p>
          <a:p>
            <a:pPr marL="457200" marR="0" lvl="0" indent="-317500" algn="l" rtl="0">
              <a:lnSpc>
                <a:spcPct val="100000"/>
              </a:lnSpc>
              <a:spcBef>
                <a:spcPts val="0"/>
              </a:spcBef>
              <a:spcAft>
                <a:spcPts val="0"/>
              </a:spcAft>
              <a:buClr>
                <a:srgbClr val="000000"/>
              </a:buClr>
              <a:buSzPts val="1400"/>
              <a:buFont typeface="Arial"/>
              <a:buChar char="●"/>
            </a:pPr>
            <a:r>
              <a:rPr lang="en" sz="1400" b="0" i="0" u="none" strike="noStrike" cap="none">
                <a:solidFill>
                  <a:srgbClr val="000000"/>
                </a:solidFill>
                <a:latin typeface="Arial"/>
                <a:ea typeface="Arial"/>
                <a:cs typeface="Arial"/>
                <a:sym typeface="Arial"/>
              </a:rPr>
              <a:t>User Name</a:t>
            </a:r>
            <a:endParaRPr sz="1400" b="0" i="0" u="none" strike="noStrike" cap="none">
              <a:solidFill>
                <a:srgbClr val="000000"/>
              </a:solidFill>
              <a:latin typeface="Arial"/>
              <a:ea typeface="Arial"/>
              <a:cs typeface="Arial"/>
              <a:sym typeface="Arial"/>
            </a:endParaRPr>
          </a:p>
          <a:p>
            <a:pPr marL="457200" marR="0" lvl="0" indent="-317500" algn="l" rtl="0">
              <a:lnSpc>
                <a:spcPct val="100000"/>
              </a:lnSpc>
              <a:spcBef>
                <a:spcPts val="0"/>
              </a:spcBef>
              <a:spcAft>
                <a:spcPts val="0"/>
              </a:spcAft>
              <a:buClr>
                <a:srgbClr val="000000"/>
              </a:buClr>
              <a:buSzPts val="1400"/>
              <a:buFont typeface="Arial"/>
              <a:buChar char="●"/>
            </a:pPr>
            <a:r>
              <a:rPr lang="en" sz="1400" b="0" i="0" u="none" strike="noStrike" cap="none">
                <a:solidFill>
                  <a:srgbClr val="000000"/>
                </a:solidFill>
                <a:latin typeface="Arial"/>
                <a:ea typeface="Arial"/>
                <a:cs typeface="Arial"/>
                <a:sym typeface="Arial"/>
              </a:rPr>
              <a:t>Password</a:t>
            </a:r>
            <a:endParaRPr sz="1400" b="0" i="0" u="none" strike="noStrike" cap="none">
              <a:solidFill>
                <a:srgbClr val="000000"/>
              </a:solidFill>
              <a:latin typeface="Arial"/>
              <a:ea typeface="Arial"/>
              <a:cs typeface="Arial"/>
              <a:sym typeface="Arial"/>
            </a:endParaRPr>
          </a:p>
          <a:p>
            <a:pPr marL="457200" marR="0" lvl="0" indent="-317500" algn="l" rtl="0">
              <a:lnSpc>
                <a:spcPct val="100000"/>
              </a:lnSpc>
              <a:spcBef>
                <a:spcPts val="0"/>
              </a:spcBef>
              <a:spcAft>
                <a:spcPts val="0"/>
              </a:spcAft>
              <a:buClr>
                <a:srgbClr val="000000"/>
              </a:buClr>
              <a:buSzPts val="1400"/>
              <a:buFont typeface="Arial"/>
              <a:buChar char="●"/>
            </a:pPr>
            <a:r>
              <a:rPr lang="en" sz="1400" b="0" i="0" u="none" strike="noStrike" cap="none">
                <a:solidFill>
                  <a:srgbClr val="000000"/>
                </a:solidFill>
                <a:latin typeface="Arial"/>
                <a:ea typeface="Arial"/>
                <a:cs typeface="Arial"/>
                <a:sym typeface="Arial"/>
              </a:rPr>
              <a:t>Default Language</a:t>
            </a:r>
            <a:endParaRPr sz="1400" b="0" i="0" u="none" strike="noStrike" cap="none">
              <a:solidFill>
                <a:srgbClr val="000000"/>
              </a:solidFill>
              <a:latin typeface="Arial"/>
              <a:ea typeface="Arial"/>
              <a:cs typeface="Arial"/>
              <a:sym typeface="Arial"/>
            </a:endParaRPr>
          </a:p>
          <a:p>
            <a:pPr marL="457200" marR="0" lvl="0" indent="-317500" algn="l" rtl="0">
              <a:lnSpc>
                <a:spcPct val="100000"/>
              </a:lnSpc>
              <a:spcBef>
                <a:spcPts val="0"/>
              </a:spcBef>
              <a:spcAft>
                <a:spcPts val="0"/>
              </a:spcAft>
              <a:buClr>
                <a:srgbClr val="000000"/>
              </a:buClr>
              <a:buSzPts val="1400"/>
              <a:buFont typeface="Arial"/>
              <a:buChar char="●"/>
            </a:pPr>
            <a:r>
              <a:rPr lang="en" sz="1400" b="0" i="0" u="none" strike="noStrike" cap="none">
                <a:solidFill>
                  <a:srgbClr val="000000"/>
                </a:solidFill>
                <a:latin typeface="Arial"/>
                <a:ea typeface="Arial"/>
                <a:cs typeface="Arial"/>
                <a:sym typeface="Arial"/>
              </a:rPr>
              <a:t>Email Address</a:t>
            </a:r>
            <a:endParaRPr sz="1400" b="0" i="0" u="none" strike="noStrike" cap="none">
              <a:solidFill>
                <a:srgbClr val="000000"/>
              </a:solidFill>
              <a:latin typeface="Arial"/>
              <a:ea typeface="Arial"/>
              <a:cs typeface="Arial"/>
              <a:sym typeface="Arial"/>
            </a:endParaRPr>
          </a:p>
          <a:p>
            <a:pPr marL="457200" marR="0" lvl="0" indent="-317500" algn="l" rtl="0">
              <a:lnSpc>
                <a:spcPct val="100000"/>
              </a:lnSpc>
              <a:spcBef>
                <a:spcPts val="0"/>
              </a:spcBef>
              <a:spcAft>
                <a:spcPts val="0"/>
              </a:spcAft>
              <a:buClr>
                <a:srgbClr val="000000"/>
              </a:buClr>
              <a:buSzPts val="1400"/>
              <a:buFont typeface="Arial"/>
              <a:buChar char="●"/>
            </a:pPr>
            <a:r>
              <a:rPr lang="en" sz="1400" b="0" i="0" u="none" strike="noStrike" cap="none">
                <a:solidFill>
                  <a:srgbClr val="000000"/>
                </a:solidFill>
                <a:latin typeface="Arial"/>
                <a:ea typeface="Arial"/>
                <a:cs typeface="Arial"/>
                <a:sym typeface="Arial"/>
              </a:rPr>
              <a:t>Location</a:t>
            </a:r>
            <a:endParaRPr sz="1400" b="0" i="0" u="none" strike="noStrike" cap="none">
              <a:solidFill>
                <a:srgbClr val="000000"/>
              </a:solidFill>
              <a:latin typeface="Arial"/>
              <a:ea typeface="Arial"/>
              <a:cs typeface="Arial"/>
              <a:sym typeface="Arial"/>
            </a:endParaRPr>
          </a:p>
          <a:p>
            <a:pPr marL="457200" marR="0" lvl="0" indent="-317500" algn="l" rtl="0">
              <a:lnSpc>
                <a:spcPct val="100000"/>
              </a:lnSpc>
              <a:spcBef>
                <a:spcPts val="0"/>
              </a:spcBef>
              <a:spcAft>
                <a:spcPts val="0"/>
              </a:spcAft>
              <a:buClr>
                <a:srgbClr val="000000"/>
              </a:buClr>
              <a:buSzPts val="1400"/>
              <a:buFont typeface="Arial"/>
              <a:buChar char="●"/>
            </a:pPr>
            <a:r>
              <a:rPr lang="en" sz="1400" b="0" i="0" u="none" strike="noStrike" cap="none">
                <a:solidFill>
                  <a:srgbClr val="000000"/>
                </a:solidFill>
                <a:latin typeface="Arial"/>
                <a:ea typeface="Arial"/>
                <a:cs typeface="Arial"/>
                <a:sym typeface="Arial"/>
              </a:rPr>
              <a:t>Agency</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sp>
        <p:nvSpPr>
          <p:cNvPr id="413" name="Google Shape;413;p56"/>
          <p:cNvSpPr txBox="1">
            <a:spLocks noGrp="1"/>
          </p:cNvSpPr>
          <p:nvPr>
            <p:ph type="title"/>
          </p:nvPr>
        </p:nvSpPr>
        <p:spPr>
          <a:xfrm>
            <a:off x="729450" y="1318650"/>
            <a:ext cx="8260800" cy="535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600"/>
              <a:buNone/>
            </a:pPr>
            <a:r>
              <a:rPr lang="en"/>
              <a:t>Selecting user roles</a:t>
            </a:r>
            <a:endParaRPr/>
          </a:p>
        </p:txBody>
      </p:sp>
      <p:sp>
        <p:nvSpPr>
          <p:cNvPr id="414" name="Google Shape;414;p56"/>
          <p:cNvSpPr txBox="1"/>
          <p:nvPr/>
        </p:nvSpPr>
        <p:spPr>
          <a:xfrm>
            <a:off x="304225" y="2520200"/>
            <a:ext cx="2863800" cy="1351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Roles</a:t>
            </a:r>
            <a:endParaRPr sz="1400" b="0" i="0" u="none" strike="noStrike" cap="none">
              <a:solidFill>
                <a:srgbClr val="000000"/>
              </a:solidFill>
              <a:latin typeface="Arial"/>
              <a:ea typeface="Arial"/>
              <a:cs typeface="Arial"/>
              <a:sym typeface="Arial"/>
            </a:endParaRPr>
          </a:p>
          <a:p>
            <a:pPr marL="457200" marR="0" lvl="0" indent="-317500" algn="l" rtl="0">
              <a:lnSpc>
                <a:spcPct val="100000"/>
              </a:lnSpc>
              <a:spcBef>
                <a:spcPts val="0"/>
              </a:spcBef>
              <a:spcAft>
                <a:spcPts val="0"/>
              </a:spcAft>
              <a:buClr>
                <a:srgbClr val="000000"/>
              </a:buClr>
              <a:buSzPts val="1400"/>
              <a:buFont typeface="Arial"/>
              <a:buChar char="●"/>
            </a:pPr>
            <a:r>
              <a:rPr lang="en" sz="1400" b="0" i="0" u="none" strike="noStrike" cap="none">
                <a:solidFill>
                  <a:srgbClr val="000000"/>
                </a:solidFill>
                <a:latin typeface="Arial"/>
                <a:ea typeface="Arial"/>
                <a:cs typeface="Arial"/>
                <a:sym typeface="Arial"/>
              </a:rPr>
              <a:t>Control the actions a user is allowed to perform</a:t>
            </a:r>
            <a:endParaRPr sz="1400" b="0" i="0" u="none" strike="noStrike" cap="none">
              <a:solidFill>
                <a:srgbClr val="000000"/>
              </a:solidFill>
              <a:latin typeface="Arial"/>
              <a:ea typeface="Arial"/>
              <a:cs typeface="Arial"/>
              <a:sym typeface="Arial"/>
            </a:endParaRPr>
          </a:p>
          <a:p>
            <a:pPr marL="457200" marR="0" lvl="0" indent="-317500" algn="l" rtl="0">
              <a:lnSpc>
                <a:spcPct val="100000"/>
              </a:lnSpc>
              <a:spcBef>
                <a:spcPts val="0"/>
              </a:spcBef>
              <a:spcAft>
                <a:spcPts val="0"/>
              </a:spcAft>
              <a:buClr>
                <a:srgbClr val="000000"/>
              </a:buClr>
              <a:buSzPts val="1400"/>
              <a:buFont typeface="Arial"/>
              <a:buChar char="●"/>
            </a:pPr>
            <a:r>
              <a:rPr lang="en" sz="1400" b="0" i="0" u="none" strike="noStrike" cap="none">
                <a:solidFill>
                  <a:srgbClr val="000000"/>
                </a:solidFill>
                <a:latin typeface="Arial"/>
                <a:ea typeface="Arial"/>
                <a:cs typeface="Arial"/>
                <a:sym typeface="Arial"/>
              </a:rPr>
              <a:t>A user can have multiple roles, though this is not recommended.</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415" name="Google Shape;415;p56"/>
          <p:cNvPicPr preferRelativeResize="0"/>
          <p:nvPr/>
        </p:nvPicPr>
        <p:blipFill rotWithShape="1">
          <a:blip r:embed="rId3">
            <a:alphaModFix/>
          </a:blip>
          <a:srcRect/>
          <a:stretch/>
        </p:blipFill>
        <p:spPr>
          <a:xfrm>
            <a:off x="3397050" y="2082450"/>
            <a:ext cx="5442149" cy="2654113"/>
          </a:xfrm>
          <a:prstGeom prst="rect">
            <a:avLst/>
          </a:prstGeom>
          <a:noFill/>
          <a:ln w="19050" cap="flat" cmpd="sng">
            <a:solidFill>
              <a:schemeClr val="dk2"/>
            </a:solidFill>
            <a:prstDash val="solid"/>
            <a:round/>
            <a:headEnd type="none" w="sm" len="sm"/>
            <a:tailEnd type="none" w="sm" len="sm"/>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6"/>
          <p:cNvSpPr txBox="1">
            <a:spLocks noGrp="1"/>
          </p:cNvSpPr>
          <p:nvPr>
            <p:ph type="title"/>
          </p:nvPr>
        </p:nvSpPr>
        <p:spPr>
          <a:xfrm>
            <a:off x="311700" y="445025"/>
            <a:ext cx="8520600" cy="707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600"/>
              <a:buNone/>
            </a:pPr>
            <a:r>
              <a:rPr lang="en"/>
              <a:t>About this training</a:t>
            </a:r>
            <a:endParaRPr/>
          </a:p>
        </p:txBody>
      </p:sp>
      <p:sp>
        <p:nvSpPr>
          <p:cNvPr id="150" name="Google Shape;150;p26"/>
          <p:cNvSpPr txBox="1">
            <a:spLocks noGrp="1"/>
          </p:cNvSpPr>
          <p:nvPr>
            <p:ph type="body" idx="1"/>
          </p:nvPr>
        </p:nvSpPr>
        <p:spPr>
          <a:xfrm>
            <a:off x="311700" y="1266325"/>
            <a:ext cx="8520600" cy="3302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en" dirty="0"/>
              <a:t>For those who will be in charge of configuring CPIMS+ and dealing with the following</a:t>
            </a:r>
            <a:endParaRPr dirty="0"/>
          </a:p>
          <a:p>
            <a:pPr lvl="0" algn="l" rtl="0">
              <a:lnSpc>
                <a:spcPct val="115000"/>
              </a:lnSpc>
              <a:spcBef>
                <a:spcPts val="1600"/>
              </a:spcBef>
              <a:spcAft>
                <a:spcPts val="0"/>
              </a:spcAft>
              <a:buSzPts val="1800"/>
              <a:buFont typeface="Arial" panose="020B0604020202020204" pitchFamily="34" charset="0"/>
              <a:buChar char="•"/>
            </a:pPr>
            <a:r>
              <a:rPr lang="en" dirty="0"/>
              <a:t>User accounts</a:t>
            </a:r>
            <a:endParaRPr dirty="0"/>
          </a:p>
          <a:p>
            <a:pPr lvl="0" algn="l" rtl="0">
              <a:lnSpc>
                <a:spcPct val="115000"/>
              </a:lnSpc>
              <a:spcBef>
                <a:spcPts val="0"/>
              </a:spcBef>
              <a:spcAft>
                <a:spcPts val="0"/>
              </a:spcAft>
              <a:buSzPts val="1800"/>
              <a:buFont typeface="Arial" panose="020B0604020202020204" pitchFamily="34" charset="0"/>
              <a:buChar char="•"/>
            </a:pPr>
            <a:r>
              <a:rPr lang="en" dirty="0"/>
              <a:t>Teams (user groups)</a:t>
            </a:r>
            <a:endParaRPr dirty="0"/>
          </a:p>
          <a:p>
            <a:pPr lvl="0" algn="l" rtl="0">
              <a:lnSpc>
                <a:spcPct val="115000"/>
              </a:lnSpc>
              <a:spcBef>
                <a:spcPts val="0"/>
              </a:spcBef>
              <a:spcAft>
                <a:spcPts val="0"/>
              </a:spcAft>
              <a:buSzPts val="1800"/>
              <a:buFont typeface="Arial" panose="020B0604020202020204" pitchFamily="34" charset="0"/>
              <a:buChar char="•"/>
            </a:pPr>
            <a:r>
              <a:rPr lang="en" dirty="0"/>
              <a:t>Forms</a:t>
            </a:r>
            <a:endParaRPr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pic>
        <p:nvPicPr>
          <p:cNvPr id="420" name="Google Shape;420;p57"/>
          <p:cNvPicPr preferRelativeResize="0"/>
          <p:nvPr/>
        </p:nvPicPr>
        <p:blipFill rotWithShape="1">
          <a:blip r:embed="rId3">
            <a:alphaModFix/>
          </a:blip>
          <a:srcRect l="4059" t="29202" r="28622"/>
          <a:stretch/>
        </p:blipFill>
        <p:spPr>
          <a:xfrm>
            <a:off x="338600" y="0"/>
            <a:ext cx="5176319" cy="5143505"/>
          </a:xfrm>
          <a:prstGeom prst="rect">
            <a:avLst/>
          </a:prstGeom>
          <a:noFill/>
          <a:ln>
            <a:noFill/>
          </a:ln>
        </p:spPr>
      </p:pic>
      <p:sp>
        <p:nvSpPr>
          <p:cNvPr id="421" name="Google Shape;421;p57"/>
          <p:cNvSpPr txBox="1"/>
          <p:nvPr/>
        </p:nvSpPr>
        <p:spPr>
          <a:xfrm>
            <a:off x="5527900" y="378025"/>
            <a:ext cx="3184500" cy="3894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 sz="1800" b="1" i="1" u="none" strike="noStrike" cap="none">
                <a:solidFill>
                  <a:srgbClr val="000000"/>
                </a:solidFill>
                <a:latin typeface="Arial"/>
                <a:ea typeface="Arial"/>
                <a:cs typeface="Arial"/>
                <a:sym typeface="Arial"/>
              </a:rPr>
              <a:t>Some users - depending on which roles they have - can see all the cases of the users in their user groups.</a:t>
            </a:r>
            <a:endParaRPr sz="1800" b="1" i="1" u="none" strike="noStrike" cap="none">
              <a:solidFill>
                <a:srgbClr val="000000"/>
              </a:solidFill>
              <a:latin typeface="Arial"/>
              <a:ea typeface="Arial"/>
              <a:cs typeface="Arial"/>
              <a:sym typeface="Arial"/>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pic>
        <p:nvPicPr>
          <p:cNvPr id="426" name="Google Shape;426;p58"/>
          <p:cNvPicPr preferRelativeResize="0"/>
          <p:nvPr/>
        </p:nvPicPr>
        <p:blipFill rotWithShape="1">
          <a:blip r:embed="rId3">
            <a:alphaModFix/>
          </a:blip>
          <a:srcRect l="4059" t="29202" r="28622"/>
          <a:stretch/>
        </p:blipFill>
        <p:spPr>
          <a:xfrm>
            <a:off x="338600" y="0"/>
            <a:ext cx="5176319" cy="5143505"/>
          </a:xfrm>
          <a:prstGeom prst="rect">
            <a:avLst/>
          </a:prstGeom>
          <a:noFill/>
          <a:ln>
            <a:noFill/>
          </a:ln>
        </p:spPr>
      </p:pic>
      <p:sp>
        <p:nvSpPr>
          <p:cNvPr id="427" name="Google Shape;427;p58"/>
          <p:cNvSpPr txBox="1"/>
          <p:nvPr/>
        </p:nvSpPr>
        <p:spPr>
          <a:xfrm>
            <a:off x="5527900" y="378025"/>
            <a:ext cx="3184500" cy="3894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 sz="1800" b="1" i="1" u="none" strike="noStrike" cap="none">
                <a:solidFill>
                  <a:srgbClr val="000000"/>
                </a:solidFill>
                <a:latin typeface="Arial"/>
                <a:ea typeface="Arial"/>
                <a:cs typeface="Arial"/>
                <a:sym typeface="Arial"/>
              </a:rPr>
              <a:t>A manager in one user group will see the cases of all the users in his or her user group . . .</a:t>
            </a:r>
            <a:endParaRPr sz="1800" b="1" i="1" u="none" strike="noStrike" cap="none">
              <a:solidFill>
                <a:srgbClr val="000000"/>
              </a:solidFill>
              <a:latin typeface="Arial"/>
              <a:ea typeface="Arial"/>
              <a:cs typeface="Arial"/>
              <a:sym typeface="Arial"/>
            </a:endParaRPr>
          </a:p>
        </p:txBody>
      </p:sp>
      <p:sp>
        <p:nvSpPr>
          <p:cNvPr id="428" name="Google Shape;428;p58"/>
          <p:cNvSpPr/>
          <p:nvPr/>
        </p:nvSpPr>
        <p:spPr>
          <a:xfrm>
            <a:off x="3770100" y="2073450"/>
            <a:ext cx="898500" cy="7446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32"/>
        <p:cNvGrpSpPr/>
        <p:nvPr/>
      </p:nvGrpSpPr>
      <p:grpSpPr>
        <a:xfrm>
          <a:off x="0" y="0"/>
          <a:ext cx="0" cy="0"/>
          <a:chOff x="0" y="0"/>
          <a:chExt cx="0" cy="0"/>
        </a:xfrm>
      </p:grpSpPr>
      <p:pic>
        <p:nvPicPr>
          <p:cNvPr id="433" name="Google Shape;433;p59"/>
          <p:cNvPicPr preferRelativeResize="0"/>
          <p:nvPr/>
        </p:nvPicPr>
        <p:blipFill rotWithShape="1">
          <a:blip r:embed="rId3">
            <a:alphaModFix/>
          </a:blip>
          <a:srcRect l="4059" t="29202" r="28622"/>
          <a:stretch/>
        </p:blipFill>
        <p:spPr>
          <a:xfrm>
            <a:off x="338600" y="0"/>
            <a:ext cx="5176319" cy="5143505"/>
          </a:xfrm>
          <a:prstGeom prst="rect">
            <a:avLst/>
          </a:prstGeom>
          <a:noFill/>
          <a:ln>
            <a:noFill/>
          </a:ln>
        </p:spPr>
      </p:pic>
      <p:sp>
        <p:nvSpPr>
          <p:cNvPr id="434" name="Google Shape;434;p59"/>
          <p:cNvSpPr txBox="1"/>
          <p:nvPr/>
        </p:nvSpPr>
        <p:spPr>
          <a:xfrm>
            <a:off x="5527900" y="378025"/>
            <a:ext cx="3184500" cy="3894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 sz="1800" b="1" i="1" u="none" strike="noStrike" cap="none">
                <a:solidFill>
                  <a:srgbClr val="000000"/>
                </a:solidFill>
                <a:latin typeface="Arial"/>
                <a:ea typeface="Arial"/>
                <a:cs typeface="Arial"/>
                <a:sym typeface="Arial"/>
              </a:rPr>
              <a:t> . . . while a manager in two user groups can see the cases of the users in all these user groups.</a:t>
            </a:r>
            <a:endParaRPr sz="1800" b="1" i="1" u="none" strike="noStrike" cap="none">
              <a:solidFill>
                <a:srgbClr val="000000"/>
              </a:solidFill>
              <a:latin typeface="Arial"/>
              <a:ea typeface="Arial"/>
              <a:cs typeface="Arial"/>
              <a:sym typeface="Arial"/>
            </a:endParaRPr>
          </a:p>
        </p:txBody>
      </p:sp>
      <p:sp>
        <p:nvSpPr>
          <p:cNvPr id="435" name="Google Shape;435;p59"/>
          <p:cNvSpPr/>
          <p:nvPr/>
        </p:nvSpPr>
        <p:spPr>
          <a:xfrm>
            <a:off x="2477513" y="1626675"/>
            <a:ext cx="898500" cy="7446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sp>
        <p:nvSpPr>
          <p:cNvPr id="440" name="Google Shape;440;p60"/>
          <p:cNvSpPr txBox="1">
            <a:spLocks noGrp="1"/>
          </p:cNvSpPr>
          <p:nvPr>
            <p:ph type="title"/>
          </p:nvPr>
        </p:nvSpPr>
        <p:spPr>
          <a:xfrm>
            <a:off x="729450" y="1318650"/>
            <a:ext cx="8260800" cy="535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600"/>
              <a:buNone/>
            </a:pPr>
            <a:r>
              <a:rPr lang="en"/>
              <a:t>Editing a user</a:t>
            </a:r>
            <a:endParaRPr/>
          </a:p>
        </p:txBody>
      </p:sp>
      <p:sp>
        <p:nvSpPr>
          <p:cNvPr id="441" name="Google Shape;441;p60"/>
          <p:cNvSpPr txBox="1"/>
          <p:nvPr/>
        </p:nvSpPr>
        <p:spPr>
          <a:xfrm>
            <a:off x="831150" y="2096350"/>
            <a:ext cx="2565900" cy="2439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 sz="1800" b="0" i="1" u="none" strike="noStrike" cap="none">
                <a:solidFill>
                  <a:srgbClr val="000000"/>
                </a:solidFill>
                <a:latin typeface="Arial"/>
                <a:ea typeface="Arial"/>
                <a:cs typeface="Arial"/>
                <a:sym typeface="Arial"/>
              </a:rPr>
              <a:t>Similar to creating a user, except that you cannot change the User Name</a:t>
            </a:r>
            <a:endParaRPr sz="1800" b="0" i="1" u="none" strike="noStrike" cap="none">
              <a:solidFill>
                <a:srgbClr val="000000"/>
              </a:solidFill>
              <a:latin typeface="Arial"/>
              <a:ea typeface="Arial"/>
              <a:cs typeface="Arial"/>
              <a:sym typeface="Arial"/>
            </a:endParaRPr>
          </a:p>
        </p:txBody>
      </p:sp>
      <p:pic>
        <p:nvPicPr>
          <p:cNvPr id="442" name="Google Shape;442;p60"/>
          <p:cNvPicPr preferRelativeResize="0"/>
          <p:nvPr/>
        </p:nvPicPr>
        <p:blipFill rotWithShape="1">
          <a:blip r:embed="rId3">
            <a:alphaModFix/>
          </a:blip>
          <a:srcRect/>
          <a:stretch/>
        </p:blipFill>
        <p:spPr>
          <a:xfrm>
            <a:off x="3560900" y="1603750"/>
            <a:ext cx="5300375" cy="3295700"/>
          </a:xfrm>
          <a:prstGeom prst="rect">
            <a:avLst/>
          </a:prstGeom>
          <a:noFill/>
          <a:ln w="19050" cap="flat" cmpd="sng">
            <a:solidFill>
              <a:schemeClr val="dk2"/>
            </a:solidFill>
            <a:prstDash val="solid"/>
            <a:round/>
            <a:headEnd type="none" w="sm" len="sm"/>
            <a:tailEnd type="none" w="sm" len="sm"/>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46"/>
        <p:cNvGrpSpPr/>
        <p:nvPr/>
      </p:nvGrpSpPr>
      <p:grpSpPr>
        <a:xfrm>
          <a:off x="0" y="0"/>
          <a:ext cx="0" cy="0"/>
          <a:chOff x="0" y="0"/>
          <a:chExt cx="0" cy="0"/>
        </a:xfrm>
      </p:grpSpPr>
      <p:sp>
        <p:nvSpPr>
          <p:cNvPr id="447" name="Google Shape;447;p61"/>
          <p:cNvSpPr txBox="1">
            <a:spLocks noGrp="1"/>
          </p:cNvSpPr>
          <p:nvPr>
            <p:ph type="title"/>
          </p:nvPr>
        </p:nvSpPr>
        <p:spPr>
          <a:xfrm>
            <a:off x="729450" y="1318650"/>
            <a:ext cx="8260800" cy="535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600"/>
              <a:buNone/>
            </a:pPr>
            <a:r>
              <a:rPr lang="en"/>
              <a:t>Editing a user</a:t>
            </a:r>
            <a:endParaRPr/>
          </a:p>
        </p:txBody>
      </p:sp>
      <p:sp>
        <p:nvSpPr>
          <p:cNvPr id="448" name="Google Shape;448;p61"/>
          <p:cNvSpPr txBox="1"/>
          <p:nvPr/>
        </p:nvSpPr>
        <p:spPr>
          <a:xfrm>
            <a:off x="1364550" y="2172550"/>
            <a:ext cx="6896100" cy="584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 sz="1800" b="0" i="1" u="none" strike="noStrike" cap="none">
                <a:solidFill>
                  <a:srgbClr val="000000"/>
                </a:solidFill>
                <a:latin typeface="Arial"/>
                <a:ea typeface="Arial"/>
                <a:cs typeface="Arial"/>
                <a:sym typeface="Arial"/>
              </a:rPr>
              <a:t>You can use this form to reset a user’s password if they lose it</a:t>
            </a:r>
            <a:endParaRPr sz="1800" b="0" i="1" u="none" strike="noStrike" cap="none">
              <a:solidFill>
                <a:srgbClr val="000000"/>
              </a:solidFill>
              <a:latin typeface="Arial"/>
              <a:ea typeface="Arial"/>
              <a:cs typeface="Arial"/>
              <a:sym typeface="Arial"/>
            </a:endParaRPr>
          </a:p>
        </p:txBody>
      </p:sp>
      <p:pic>
        <p:nvPicPr>
          <p:cNvPr id="449" name="Google Shape;449;p61"/>
          <p:cNvPicPr preferRelativeResize="0"/>
          <p:nvPr/>
        </p:nvPicPr>
        <p:blipFill rotWithShape="1">
          <a:blip r:embed="rId3">
            <a:alphaModFix/>
          </a:blip>
          <a:srcRect l="3824" t="48316" r="8646" b="14143"/>
          <a:stretch/>
        </p:blipFill>
        <p:spPr>
          <a:xfrm>
            <a:off x="2401525" y="3146775"/>
            <a:ext cx="5069050" cy="1351725"/>
          </a:xfrm>
          <a:prstGeom prst="rect">
            <a:avLst/>
          </a:prstGeom>
          <a:noFill/>
          <a:ln w="19050" cap="flat" cmpd="sng">
            <a:solidFill>
              <a:schemeClr val="dk2"/>
            </a:solidFill>
            <a:prstDash val="solid"/>
            <a:round/>
            <a:headEnd type="none" w="sm" len="sm"/>
            <a:tailEnd type="none" w="sm" len="sm"/>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53"/>
        <p:cNvGrpSpPr/>
        <p:nvPr/>
      </p:nvGrpSpPr>
      <p:grpSpPr>
        <a:xfrm>
          <a:off x="0" y="0"/>
          <a:ext cx="0" cy="0"/>
          <a:chOff x="0" y="0"/>
          <a:chExt cx="0" cy="0"/>
        </a:xfrm>
      </p:grpSpPr>
      <p:sp>
        <p:nvSpPr>
          <p:cNvPr id="454" name="Google Shape;454;p62"/>
          <p:cNvSpPr txBox="1">
            <a:spLocks noGrp="1"/>
          </p:cNvSpPr>
          <p:nvPr>
            <p:ph type="title"/>
          </p:nvPr>
        </p:nvSpPr>
        <p:spPr>
          <a:xfrm>
            <a:off x="729450" y="1038750"/>
            <a:ext cx="7688400" cy="1244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8000"/>
              <a:buNone/>
            </a:pPr>
            <a:r>
              <a:rPr lang="en" sz="4500"/>
              <a:t>User groups let managers keep track of the case workers in their team</a:t>
            </a:r>
            <a:endParaRPr sz="450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58"/>
        <p:cNvGrpSpPr/>
        <p:nvPr/>
      </p:nvGrpSpPr>
      <p:grpSpPr>
        <a:xfrm>
          <a:off x="0" y="0"/>
          <a:ext cx="0" cy="0"/>
          <a:chOff x="0" y="0"/>
          <a:chExt cx="0" cy="0"/>
        </a:xfrm>
      </p:grpSpPr>
      <p:sp>
        <p:nvSpPr>
          <p:cNvPr id="459" name="Google Shape;459;p63"/>
          <p:cNvSpPr txBox="1">
            <a:spLocks noGrp="1"/>
          </p:cNvSpPr>
          <p:nvPr>
            <p:ph type="title"/>
          </p:nvPr>
        </p:nvSpPr>
        <p:spPr>
          <a:xfrm>
            <a:off x="729450" y="1318650"/>
            <a:ext cx="8260800" cy="535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600"/>
              <a:buNone/>
            </a:pPr>
            <a:r>
              <a:rPr lang="en"/>
              <a:t>Selecting user groups</a:t>
            </a:r>
            <a:endParaRPr/>
          </a:p>
        </p:txBody>
      </p:sp>
      <p:sp>
        <p:nvSpPr>
          <p:cNvPr id="460" name="Google Shape;460;p63"/>
          <p:cNvSpPr txBox="1"/>
          <p:nvPr/>
        </p:nvSpPr>
        <p:spPr>
          <a:xfrm>
            <a:off x="304225" y="2520200"/>
            <a:ext cx="2863800" cy="1351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1" u="none" strike="noStrike" cap="none">
                <a:solidFill>
                  <a:srgbClr val="000000"/>
                </a:solidFill>
                <a:latin typeface="Arial"/>
                <a:ea typeface="Arial"/>
                <a:cs typeface="Arial"/>
                <a:sym typeface="Arial"/>
              </a:rPr>
              <a:t>Select one or more user groups for your user</a:t>
            </a:r>
            <a:endParaRPr sz="1400" b="0" i="1"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461" name="Google Shape;461;p63"/>
          <p:cNvPicPr preferRelativeResize="0"/>
          <p:nvPr/>
        </p:nvPicPr>
        <p:blipFill rotWithShape="1">
          <a:blip r:embed="rId3">
            <a:alphaModFix/>
          </a:blip>
          <a:srcRect/>
          <a:stretch/>
        </p:blipFill>
        <p:spPr>
          <a:xfrm>
            <a:off x="3307900" y="2462923"/>
            <a:ext cx="5180524" cy="1610150"/>
          </a:xfrm>
          <a:prstGeom prst="rect">
            <a:avLst/>
          </a:prstGeom>
          <a:noFill/>
          <a:ln w="19050" cap="flat" cmpd="sng">
            <a:solidFill>
              <a:schemeClr val="dk2"/>
            </a:solidFill>
            <a:prstDash val="solid"/>
            <a:round/>
            <a:headEnd type="none" w="sm" len="sm"/>
            <a:tailEnd type="none" w="sm" len="sm"/>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p64"/>
          <p:cNvSpPr txBox="1">
            <a:spLocks noGrp="1"/>
          </p:cNvSpPr>
          <p:nvPr>
            <p:ph type="title"/>
          </p:nvPr>
        </p:nvSpPr>
        <p:spPr>
          <a:xfrm>
            <a:off x="729450" y="1318650"/>
            <a:ext cx="8260800" cy="535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600"/>
              <a:buNone/>
            </a:pPr>
            <a:r>
              <a:rPr lang="en"/>
              <a:t>Email notifications</a:t>
            </a:r>
            <a:endParaRPr/>
          </a:p>
        </p:txBody>
      </p:sp>
      <p:sp>
        <p:nvSpPr>
          <p:cNvPr id="467" name="Google Shape;467;p64"/>
          <p:cNvSpPr txBox="1"/>
          <p:nvPr/>
        </p:nvSpPr>
        <p:spPr>
          <a:xfrm>
            <a:off x="4748900" y="1318650"/>
            <a:ext cx="4124100" cy="1888800"/>
          </a:xfrm>
          <a:prstGeom prst="rect">
            <a:avLst/>
          </a:prstGeom>
          <a:solidFill>
            <a:schemeClr val="dk1"/>
          </a:solidFill>
          <a:ln w="3810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1" i="0" u="none" strike="noStrike" cap="none">
                <a:solidFill>
                  <a:srgbClr val="FFFFFF"/>
                </a:solidFill>
                <a:latin typeface="Arial"/>
                <a:ea typeface="Arial"/>
                <a:cs typeface="Arial"/>
                <a:sym typeface="Arial"/>
              </a:rPr>
              <a:t>This setting controls whether user receives email notifications for things like</a:t>
            </a:r>
            <a:endParaRPr sz="1400" b="1" i="0" u="none" strike="noStrike" cap="none">
              <a:solidFill>
                <a:srgbClr val="FFFFFF"/>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1" i="0" u="none" strike="noStrike" cap="none">
              <a:solidFill>
                <a:srgbClr val="FFFFFF"/>
              </a:solidFill>
              <a:latin typeface="Arial"/>
              <a:ea typeface="Arial"/>
              <a:cs typeface="Arial"/>
              <a:sym typeface="Arial"/>
            </a:endParaRPr>
          </a:p>
          <a:p>
            <a:pPr marL="457200" marR="0" lvl="0" indent="-317500" algn="l" rtl="0">
              <a:lnSpc>
                <a:spcPct val="100000"/>
              </a:lnSpc>
              <a:spcBef>
                <a:spcPts val="0"/>
              </a:spcBef>
              <a:spcAft>
                <a:spcPts val="0"/>
              </a:spcAft>
              <a:buClr>
                <a:srgbClr val="FFFFFF"/>
              </a:buClr>
              <a:buSzPts val="1400"/>
              <a:buFont typeface="Arial"/>
              <a:buChar char="●"/>
            </a:pPr>
            <a:r>
              <a:rPr lang="en" sz="1400" b="1" i="0" u="none" strike="noStrike" cap="none">
                <a:solidFill>
                  <a:srgbClr val="FFFFFF"/>
                </a:solidFill>
                <a:latin typeface="Arial"/>
                <a:ea typeface="Arial"/>
                <a:cs typeface="Arial"/>
                <a:sym typeface="Arial"/>
              </a:rPr>
              <a:t>Sign up notification</a:t>
            </a:r>
            <a:endParaRPr sz="1400" b="1" i="0" u="none" strike="noStrike" cap="none">
              <a:solidFill>
                <a:srgbClr val="FFFFFF"/>
              </a:solidFill>
              <a:latin typeface="Arial"/>
              <a:ea typeface="Arial"/>
              <a:cs typeface="Arial"/>
              <a:sym typeface="Arial"/>
            </a:endParaRPr>
          </a:p>
          <a:p>
            <a:pPr marL="457200" marR="0" lvl="0" indent="-317500" algn="l" rtl="0">
              <a:lnSpc>
                <a:spcPct val="100000"/>
              </a:lnSpc>
              <a:spcBef>
                <a:spcPts val="0"/>
              </a:spcBef>
              <a:spcAft>
                <a:spcPts val="0"/>
              </a:spcAft>
              <a:buClr>
                <a:srgbClr val="FFFFFF"/>
              </a:buClr>
              <a:buSzPts val="1400"/>
              <a:buFont typeface="Arial"/>
              <a:buChar char="●"/>
            </a:pPr>
            <a:r>
              <a:rPr lang="en" sz="1400" b="1" i="0" u="none" strike="noStrike" cap="none">
                <a:solidFill>
                  <a:srgbClr val="FFFFFF"/>
                </a:solidFill>
                <a:latin typeface="Arial"/>
                <a:ea typeface="Arial"/>
                <a:cs typeface="Arial"/>
                <a:sym typeface="Arial"/>
              </a:rPr>
              <a:t>Case plan approvals</a:t>
            </a:r>
            <a:endParaRPr sz="1400" b="1" i="0" u="none" strike="noStrike" cap="none">
              <a:solidFill>
                <a:srgbClr val="FFFFFF"/>
              </a:solidFill>
              <a:latin typeface="Arial"/>
              <a:ea typeface="Arial"/>
              <a:cs typeface="Arial"/>
              <a:sym typeface="Arial"/>
            </a:endParaRPr>
          </a:p>
          <a:p>
            <a:pPr marL="457200" marR="0" lvl="0" indent="-317500" algn="l" rtl="0">
              <a:lnSpc>
                <a:spcPct val="100000"/>
              </a:lnSpc>
              <a:spcBef>
                <a:spcPts val="0"/>
              </a:spcBef>
              <a:spcAft>
                <a:spcPts val="0"/>
              </a:spcAft>
              <a:buClr>
                <a:srgbClr val="FFFFFF"/>
              </a:buClr>
              <a:buSzPts val="1400"/>
              <a:buFont typeface="Arial"/>
              <a:buChar char="●"/>
            </a:pPr>
            <a:r>
              <a:rPr lang="en" sz="1400" b="1" i="0" u="none" strike="noStrike" cap="none">
                <a:solidFill>
                  <a:srgbClr val="FFFFFF"/>
                </a:solidFill>
                <a:latin typeface="Arial"/>
                <a:ea typeface="Arial"/>
                <a:cs typeface="Arial"/>
                <a:sym typeface="Arial"/>
              </a:rPr>
              <a:t>Transfer requests</a:t>
            </a:r>
            <a:endParaRPr sz="1400" b="1" i="0" u="none" strike="noStrike" cap="none">
              <a:solidFill>
                <a:srgbClr val="FFFFFF"/>
              </a:solidFill>
              <a:latin typeface="Arial"/>
              <a:ea typeface="Arial"/>
              <a:cs typeface="Arial"/>
              <a:sym typeface="Arial"/>
            </a:endParaRPr>
          </a:p>
          <a:p>
            <a:pPr marL="457200" marR="0" lvl="0" indent="-317500" algn="l" rtl="0">
              <a:lnSpc>
                <a:spcPct val="100000"/>
              </a:lnSpc>
              <a:spcBef>
                <a:spcPts val="0"/>
              </a:spcBef>
              <a:spcAft>
                <a:spcPts val="0"/>
              </a:spcAft>
              <a:buClr>
                <a:srgbClr val="FFFFFF"/>
              </a:buClr>
              <a:buSzPts val="1400"/>
              <a:buFont typeface="Arial"/>
              <a:buChar char="●"/>
            </a:pPr>
            <a:r>
              <a:rPr lang="en" sz="1400" b="1" i="0" u="none" strike="noStrike" cap="none">
                <a:solidFill>
                  <a:srgbClr val="FFFFFF"/>
                </a:solidFill>
                <a:latin typeface="Arial"/>
                <a:ea typeface="Arial"/>
                <a:cs typeface="Arial"/>
                <a:sym typeface="Arial"/>
              </a:rPr>
              <a:t>Case plan and closure approvals and approval requests</a:t>
            </a:r>
            <a:endParaRPr sz="1400" b="1" i="0" u="none" strike="noStrike" cap="none">
              <a:solidFill>
                <a:srgbClr val="FFFFFF"/>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468" name="Google Shape;468;p64"/>
          <p:cNvPicPr preferRelativeResize="0"/>
          <p:nvPr/>
        </p:nvPicPr>
        <p:blipFill rotWithShape="1">
          <a:blip r:embed="rId3">
            <a:alphaModFix/>
          </a:blip>
          <a:srcRect/>
          <a:stretch/>
        </p:blipFill>
        <p:spPr>
          <a:xfrm>
            <a:off x="552675" y="2060050"/>
            <a:ext cx="2259700" cy="929825"/>
          </a:xfrm>
          <a:prstGeom prst="rect">
            <a:avLst/>
          </a:prstGeom>
          <a:noFill/>
          <a:ln w="19050" cap="flat" cmpd="sng">
            <a:solidFill>
              <a:schemeClr val="dk2"/>
            </a:solidFill>
            <a:prstDash val="solid"/>
            <a:round/>
            <a:headEnd type="none" w="sm" len="sm"/>
            <a:tailEnd type="none" w="sm" len="sm"/>
          </a:ln>
        </p:spPr>
      </p:pic>
      <p:pic>
        <p:nvPicPr>
          <p:cNvPr id="469" name="Google Shape;469;p64"/>
          <p:cNvPicPr preferRelativeResize="0"/>
          <p:nvPr/>
        </p:nvPicPr>
        <p:blipFill rotWithShape="1">
          <a:blip r:embed="rId4">
            <a:alphaModFix/>
          </a:blip>
          <a:srcRect/>
          <a:stretch/>
        </p:blipFill>
        <p:spPr>
          <a:xfrm>
            <a:off x="804674" y="3419049"/>
            <a:ext cx="7259751" cy="1531650"/>
          </a:xfrm>
          <a:prstGeom prst="rect">
            <a:avLst/>
          </a:prstGeom>
          <a:noFill/>
          <a:ln w="19050" cap="flat" cmpd="sng">
            <a:solidFill>
              <a:schemeClr val="dk2"/>
            </a:solidFill>
            <a:prstDash val="solid"/>
            <a:round/>
            <a:headEnd type="none" w="sm" len="sm"/>
            <a:tailEnd type="none" w="sm" len="sm"/>
          </a:ln>
        </p:spPr>
      </p:pic>
      <p:cxnSp>
        <p:nvCxnSpPr>
          <p:cNvPr id="470" name="Google Shape;470;p64"/>
          <p:cNvCxnSpPr>
            <a:stCxn id="468" idx="3"/>
            <a:endCxn id="469" idx="0"/>
          </p:cNvCxnSpPr>
          <p:nvPr/>
        </p:nvCxnSpPr>
        <p:spPr>
          <a:xfrm>
            <a:off x="2812375" y="2524963"/>
            <a:ext cx="1622100" cy="894000"/>
          </a:xfrm>
          <a:prstGeom prst="bentConnector2">
            <a:avLst/>
          </a:prstGeom>
          <a:noFill/>
          <a:ln w="28575" cap="flat" cmpd="sng">
            <a:solidFill>
              <a:schemeClr val="dk2"/>
            </a:solidFill>
            <a:prstDash val="solid"/>
            <a:round/>
            <a:headEnd type="none" w="sm" len="sm"/>
            <a:tailEnd type="triangle" w="med" len="med"/>
          </a:ln>
        </p:spPr>
      </p:cxn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4">
            <a:extLst>
              <a:ext uri="{FF2B5EF4-FFF2-40B4-BE49-F238E27FC236}">
                <a16:creationId xmlns:a16="http://schemas.microsoft.com/office/drawing/2014/main" id="{60D42863-330B-6D46-8507-9F68FC421925}"/>
              </a:ext>
            </a:extLst>
          </p:cNvPr>
          <p:cNvSpPr>
            <a:spLocks noGrp="1"/>
          </p:cNvSpPr>
          <p:nvPr>
            <p:ph type="title"/>
          </p:nvPr>
        </p:nvSpPr>
        <p:spPr/>
        <p:txBody>
          <a:bodyPr/>
          <a:lstStyle/>
          <a:p>
            <a:r>
              <a:rPr lang="fr-CH" dirty="0"/>
              <a:t>Practice</a:t>
            </a:r>
          </a:p>
        </p:txBody>
      </p:sp>
    </p:spTree>
    <p:extLst>
      <p:ext uri="{BB962C8B-B14F-4D97-AF65-F5344CB8AC3E}">
        <p14:creationId xmlns:p14="http://schemas.microsoft.com/office/powerpoint/2010/main" val="73559278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74"/>
        <p:cNvGrpSpPr/>
        <p:nvPr/>
      </p:nvGrpSpPr>
      <p:grpSpPr>
        <a:xfrm>
          <a:off x="0" y="0"/>
          <a:ext cx="0" cy="0"/>
          <a:chOff x="0" y="0"/>
          <a:chExt cx="0" cy="0"/>
        </a:xfrm>
      </p:grpSpPr>
      <p:sp>
        <p:nvSpPr>
          <p:cNvPr id="475" name="Google Shape;475;p65"/>
          <p:cNvSpPr txBox="1">
            <a:spLocks noGrp="1"/>
          </p:cNvSpPr>
          <p:nvPr>
            <p:ph type="title"/>
          </p:nvPr>
        </p:nvSpPr>
        <p:spPr>
          <a:xfrm>
            <a:off x="311700" y="814800"/>
            <a:ext cx="8571300" cy="9420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600"/>
              <a:buNone/>
            </a:pPr>
            <a:r>
              <a:rPr lang="en"/>
              <a:t>User Groups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27"/>
          <p:cNvSpPr txBox="1">
            <a:spLocks noGrp="1"/>
          </p:cNvSpPr>
          <p:nvPr>
            <p:ph type="title"/>
          </p:nvPr>
        </p:nvSpPr>
        <p:spPr>
          <a:xfrm>
            <a:off x="311700" y="445025"/>
            <a:ext cx="8520600" cy="707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600"/>
              <a:buNone/>
            </a:pPr>
            <a:r>
              <a:rPr lang="en"/>
              <a:t>About this training</a:t>
            </a:r>
            <a:endParaRPr/>
          </a:p>
        </p:txBody>
      </p:sp>
      <p:sp>
        <p:nvSpPr>
          <p:cNvPr id="156" name="Google Shape;156;p27"/>
          <p:cNvSpPr txBox="1"/>
          <p:nvPr/>
        </p:nvSpPr>
        <p:spPr>
          <a:xfrm>
            <a:off x="829300" y="2023100"/>
            <a:ext cx="7429500" cy="535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 sz="2400" b="0" i="1" u="none" strike="noStrike" cap="none">
                <a:solidFill>
                  <a:srgbClr val="000000"/>
                </a:solidFill>
                <a:latin typeface="Arial"/>
                <a:ea typeface="Arial"/>
                <a:cs typeface="Arial"/>
                <a:sym typeface="Arial"/>
              </a:rPr>
              <a:t>Note: You may lack access to some of these features, depending on your role in your organization</a:t>
            </a:r>
            <a:endParaRPr sz="2400" b="0" i="1" u="none" strike="noStrike" cap="none">
              <a:solidFill>
                <a:srgbClr val="000000"/>
              </a:solidFill>
              <a:latin typeface="Arial"/>
              <a:ea typeface="Arial"/>
              <a:cs typeface="Arial"/>
              <a:sym typeface="Arial"/>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pic>
        <p:nvPicPr>
          <p:cNvPr id="480" name="Google Shape;480;p66"/>
          <p:cNvPicPr preferRelativeResize="0"/>
          <p:nvPr/>
        </p:nvPicPr>
        <p:blipFill rotWithShape="1">
          <a:blip r:embed="rId3">
            <a:alphaModFix/>
          </a:blip>
          <a:srcRect b="24282"/>
          <a:stretch/>
        </p:blipFill>
        <p:spPr>
          <a:xfrm>
            <a:off x="742063" y="2472450"/>
            <a:ext cx="7659886" cy="2396125"/>
          </a:xfrm>
          <a:prstGeom prst="rect">
            <a:avLst/>
          </a:prstGeom>
          <a:noFill/>
          <a:ln w="19050" cap="flat" cmpd="sng">
            <a:solidFill>
              <a:schemeClr val="dk2"/>
            </a:solidFill>
            <a:prstDash val="solid"/>
            <a:round/>
            <a:headEnd type="none" w="sm" len="sm"/>
            <a:tailEnd type="none" w="sm" len="sm"/>
          </a:ln>
        </p:spPr>
      </p:pic>
      <p:sp>
        <p:nvSpPr>
          <p:cNvPr id="481" name="Google Shape;481;p66"/>
          <p:cNvSpPr txBox="1">
            <a:spLocks noGrp="1"/>
          </p:cNvSpPr>
          <p:nvPr>
            <p:ph type="title"/>
          </p:nvPr>
        </p:nvSpPr>
        <p:spPr>
          <a:xfrm>
            <a:off x="729450" y="1318650"/>
            <a:ext cx="8260800" cy="535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600"/>
              <a:buNone/>
            </a:pPr>
            <a:r>
              <a:rPr lang="en"/>
              <a:t>User groups</a:t>
            </a:r>
            <a:endParaRPr/>
          </a:p>
        </p:txBody>
      </p:sp>
      <p:sp>
        <p:nvSpPr>
          <p:cNvPr id="482" name="Google Shape;482;p66"/>
          <p:cNvSpPr txBox="1"/>
          <p:nvPr/>
        </p:nvSpPr>
        <p:spPr>
          <a:xfrm>
            <a:off x="3374275" y="1318650"/>
            <a:ext cx="5213100" cy="73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 sz="1800" b="0" i="1" u="none" strike="noStrike" cap="none">
                <a:solidFill>
                  <a:srgbClr val="000000"/>
                </a:solidFill>
                <a:latin typeface="Arial"/>
                <a:ea typeface="Arial"/>
                <a:cs typeface="Arial"/>
                <a:sym typeface="Arial"/>
              </a:rPr>
              <a:t>From the Users page, you can click on “User Groups” to go to the User Groups page</a:t>
            </a:r>
            <a:endParaRPr sz="1800" b="0" i="1" u="none" strike="noStrike" cap="none">
              <a:solidFill>
                <a:srgbClr val="000000"/>
              </a:solidFill>
              <a:latin typeface="Arial"/>
              <a:ea typeface="Arial"/>
              <a:cs typeface="Arial"/>
              <a:sym typeface="Arial"/>
            </a:endParaRPr>
          </a:p>
        </p:txBody>
      </p:sp>
      <p:sp>
        <p:nvSpPr>
          <p:cNvPr id="483" name="Google Shape;483;p66"/>
          <p:cNvSpPr/>
          <p:nvPr/>
        </p:nvSpPr>
        <p:spPr>
          <a:xfrm>
            <a:off x="819675" y="3986500"/>
            <a:ext cx="733200" cy="2748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pic>
        <p:nvPicPr>
          <p:cNvPr id="488" name="Google Shape;488;p67"/>
          <p:cNvPicPr preferRelativeResize="0"/>
          <p:nvPr/>
        </p:nvPicPr>
        <p:blipFill rotWithShape="1">
          <a:blip r:embed="rId3">
            <a:alphaModFix/>
          </a:blip>
          <a:srcRect/>
          <a:stretch/>
        </p:blipFill>
        <p:spPr>
          <a:xfrm>
            <a:off x="1251202" y="2049450"/>
            <a:ext cx="6641584" cy="2941650"/>
          </a:xfrm>
          <a:prstGeom prst="rect">
            <a:avLst/>
          </a:prstGeom>
          <a:noFill/>
          <a:ln w="19050" cap="flat" cmpd="sng">
            <a:solidFill>
              <a:schemeClr val="dk2"/>
            </a:solidFill>
            <a:prstDash val="solid"/>
            <a:round/>
            <a:headEnd type="none" w="sm" len="sm"/>
            <a:tailEnd type="none" w="sm" len="sm"/>
          </a:ln>
        </p:spPr>
      </p:pic>
      <p:sp>
        <p:nvSpPr>
          <p:cNvPr id="489" name="Google Shape;489;p67"/>
          <p:cNvSpPr txBox="1">
            <a:spLocks noGrp="1"/>
          </p:cNvSpPr>
          <p:nvPr>
            <p:ph type="title"/>
          </p:nvPr>
        </p:nvSpPr>
        <p:spPr>
          <a:xfrm>
            <a:off x="729450" y="1318650"/>
            <a:ext cx="8260800" cy="535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600"/>
              <a:buNone/>
            </a:pPr>
            <a:r>
              <a:rPr lang="en"/>
              <a:t>User groups</a:t>
            </a:r>
            <a:endParaRPr/>
          </a:p>
        </p:txBody>
      </p:sp>
      <p:sp>
        <p:nvSpPr>
          <p:cNvPr id="490" name="Google Shape;490;p67"/>
          <p:cNvSpPr txBox="1"/>
          <p:nvPr/>
        </p:nvSpPr>
        <p:spPr>
          <a:xfrm>
            <a:off x="3374275" y="1318650"/>
            <a:ext cx="5213100" cy="73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 sz="1800" b="0" i="1" u="none" strike="noStrike" cap="none">
                <a:solidFill>
                  <a:srgbClr val="000000"/>
                </a:solidFill>
                <a:latin typeface="Arial"/>
                <a:ea typeface="Arial"/>
                <a:cs typeface="Arial"/>
                <a:sym typeface="Arial"/>
              </a:rPr>
              <a:t>Here you can create a new user group or edit an existing one</a:t>
            </a:r>
            <a:endParaRPr sz="1800" b="0" i="1" u="none" strike="noStrike" cap="none">
              <a:solidFill>
                <a:srgbClr val="000000"/>
              </a:solidFill>
              <a:latin typeface="Arial"/>
              <a:ea typeface="Arial"/>
              <a:cs typeface="Arial"/>
              <a:sym typeface="Arial"/>
            </a:endParaRPr>
          </a:p>
        </p:txBody>
      </p:sp>
      <p:sp>
        <p:nvSpPr>
          <p:cNvPr id="491" name="Google Shape;491;p67"/>
          <p:cNvSpPr/>
          <p:nvPr/>
        </p:nvSpPr>
        <p:spPr>
          <a:xfrm>
            <a:off x="1251200" y="2049450"/>
            <a:ext cx="1309800" cy="3792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2" name="Google Shape;492;p67"/>
          <p:cNvSpPr/>
          <p:nvPr/>
        </p:nvSpPr>
        <p:spPr>
          <a:xfrm>
            <a:off x="6813800" y="3497250"/>
            <a:ext cx="535500" cy="5352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4">
            <a:extLst>
              <a:ext uri="{FF2B5EF4-FFF2-40B4-BE49-F238E27FC236}">
                <a16:creationId xmlns:a16="http://schemas.microsoft.com/office/drawing/2014/main" id="{60D42863-330B-6D46-8507-9F68FC421925}"/>
              </a:ext>
            </a:extLst>
          </p:cNvPr>
          <p:cNvSpPr>
            <a:spLocks noGrp="1"/>
          </p:cNvSpPr>
          <p:nvPr>
            <p:ph type="title"/>
          </p:nvPr>
        </p:nvSpPr>
        <p:spPr/>
        <p:txBody>
          <a:bodyPr/>
          <a:lstStyle/>
          <a:p>
            <a:r>
              <a:rPr lang="fr-CH" dirty="0"/>
              <a:t>Practice</a:t>
            </a:r>
          </a:p>
        </p:txBody>
      </p:sp>
    </p:spTree>
    <p:extLst>
      <p:ext uri="{BB962C8B-B14F-4D97-AF65-F5344CB8AC3E}">
        <p14:creationId xmlns:p14="http://schemas.microsoft.com/office/powerpoint/2010/main" val="7718676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sp>
        <p:nvSpPr>
          <p:cNvPr id="497" name="Google Shape;497;p68"/>
          <p:cNvSpPr txBox="1">
            <a:spLocks noGrp="1"/>
          </p:cNvSpPr>
          <p:nvPr>
            <p:ph type="title"/>
          </p:nvPr>
        </p:nvSpPr>
        <p:spPr>
          <a:xfrm>
            <a:off x="311700" y="814800"/>
            <a:ext cx="8571300" cy="9420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600"/>
              <a:buNone/>
            </a:pPr>
            <a:r>
              <a:rPr lang="en"/>
              <a:t>Roles</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501"/>
        <p:cNvGrpSpPr/>
        <p:nvPr/>
      </p:nvGrpSpPr>
      <p:grpSpPr>
        <a:xfrm>
          <a:off x="0" y="0"/>
          <a:ext cx="0" cy="0"/>
          <a:chOff x="0" y="0"/>
          <a:chExt cx="0" cy="0"/>
        </a:xfrm>
      </p:grpSpPr>
      <p:pic>
        <p:nvPicPr>
          <p:cNvPr id="502" name="Google Shape;502;p69"/>
          <p:cNvPicPr preferRelativeResize="0"/>
          <p:nvPr/>
        </p:nvPicPr>
        <p:blipFill rotWithShape="1">
          <a:blip r:embed="rId3">
            <a:alphaModFix/>
          </a:blip>
          <a:srcRect b="24282"/>
          <a:stretch/>
        </p:blipFill>
        <p:spPr>
          <a:xfrm>
            <a:off x="742063" y="2472450"/>
            <a:ext cx="7659886" cy="2396125"/>
          </a:xfrm>
          <a:prstGeom prst="rect">
            <a:avLst/>
          </a:prstGeom>
          <a:noFill/>
          <a:ln w="19050" cap="flat" cmpd="sng">
            <a:solidFill>
              <a:schemeClr val="dk2"/>
            </a:solidFill>
            <a:prstDash val="solid"/>
            <a:round/>
            <a:headEnd type="none" w="sm" len="sm"/>
            <a:tailEnd type="none" w="sm" len="sm"/>
          </a:ln>
        </p:spPr>
      </p:pic>
      <p:sp>
        <p:nvSpPr>
          <p:cNvPr id="503" name="Google Shape;503;p69"/>
          <p:cNvSpPr txBox="1">
            <a:spLocks noGrp="1"/>
          </p:cNvSpPr>
          <p:nvPr>
            <p:ph type="title"/>
          </p:nvPr>
        </p:nvSpPr>
        <p:spPr>
          <a:xfrm>
            <a:off x="729450" y="1318650"/>
            <a:ext cx="8260800" cy="535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600"/>
              <a:buNone/>
            </a:pPr>
            <a:r>
              <a:rPr lang="en"/>
              <a:t>Roles</a:t>
            </a:r>
            <a:endParaRPr/>
          </a:p>
        </p:txBody>
      </p:sp>
      <p:sp>
        <p:nvSpPr>
          <p:cNvPr id="504" name="Google Shape;504;p69"/>
          <p:cNvSpPr txBox="1"/>
          <p:nvPr/>
        </p:nvSpPr>
        <p:spPr>
          <a:xfrm>
            <a:off x="3374275" y="1318650"/>
            <a:ext cx="5213100" cy="73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 sz="1800" b="0" i="1" u="none" strike="noStrike" cap="none">
                <a:solidFill>
                  <a:srgbClr val="000000"/>
                </a:solidFill>
                <a:latin typeface="Arial"/>
                <a:ea typeface="Arial"/>
                <a:cs typeface="Arial"/>
                <a:sym typeface="Arial"/>
              </a:rPr>
              <a:t>From the Users page, you can click on “Roles” to go to the Roles page</a:t>
            </a:r>
            <a:endParaRPr sz="1800" b="0" i="1" u="none" strike="noStrike" cap="none">
              <a:solidFill>
                <a:srgbClr val="000000"/>
              </a:solidFill>
              <a:latin typeface="Arial"/>
              <a:ea typeface="Arial"/>
              <a:cs typeface="Arial"/>
              <a:sym typeface="Arial"/>
            </a:endParaRPr>
          </a:p>
        </p:txBody>
      </p:sp>
      <p:sp>
        <p:nvSpPr>
          <p:cNvPr id="505" name="Google Shape;505;p69"/>
          <p:cNvSpPr/>
          <p:nvPr/>
        </p:nvSpPr>
        <p:spPr>
          <a:xfrm>
            <a:off x="819675" y="3757900"/>
            <a:ext cx="733200" cy="2748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509"/>
        <p:cNvGrpSpPr/>
        <p:nvPr/>
      </p:nvGrpSpPr>
      <p:grpSpPr>
        <a:xfrm>
          <a:off x="0" y="0"/>
          <a:ext cx="0" cy="0"/>
          <a:chOff x="0" y="0"/>
          <a:chExt cx="0" cy="0"/>
        </a:xfrm>
      </p:grpSpPr>
      <p:pic>
        <p:nvPicPr>
          <p:cNvPr id="510" name="Google Shape;510;p70"/>
          <p:cNvPicPr preferRelativeResize="0"/>
          <p:nvPr/>
        </p:nvPicPr>
        <p:blipFill rotWithShape="1">
          <a:blip r:embed="rId3">
            <a:alphaModFix/>
          </a:blip>
          <a:srcRect b="15554"/>
          <a:stretch/>
        </p:blipFill>
        <p:spPr>
          <a:xfrm>
            <a:off x="1671876" y="2049450"/>
            <a:ext cx="6124200" cy="3039700"/>
          </a:xfrm>
          <a:prstGeom prst="rect">
            <a:avLst/>
          </a:prstGeom>
          <a:noFill/>
          <a:ln w="19050" cap="flat" cmpd="sng">
            <a:solidFill>
              <a:schemeClr val="dk2"/>
            </a:solidFill>
            <a:prstDash val="solid"/>
            <a:round/>
            <a:headEnd type="none" w="sm" len="sm"/>
            <a:tailEnd type="none" w="sm" len="sm"/>
          </a:ln>
        </p:spPr>
      </p:pic>
      <p:sp>
        <p:nvSpPr>
          <p:cNvPr id="511" name="Google Shape;511;p70"/>
          <p:cNvSpPr txBox="1">
            <a:spLocks noGrp="1"/>
          </p:cNvSpPr>
          <p:nvPr>
            <p:ph type="title"/>
          </p:nvPr>
        </p:nvSpPr>
        <p:spPr>
          <a:xfrm>
            <a:off x="729450" y="1318650"/>
            <a:ext cx="8260800" cy="535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600"/>
              <a:buNone/>
            </a:pPr>
            <a:r>
              <a:rPr lang="en"/>
              <a:t>Roles</a:t>
            </a:r>
            <a:endParaRPr/>
          </a:p>
        </p:txBody>
      </p:sp>
      <p:sp>
        <p:nvSpPr>
          <p:cNvPr id="512" name="Google Shape;512;p70"/>
          <p:cNvSpPr txBox="1"/>
          <p:nvPr/>
        </p:nvSpPr>
        <p:spPr>
          <a:xfrm>
            <a:off x="3374275" y="1318650"/>
            <a:ext cx="5213100" cy="73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 sz="1800" b="0" i="1" u="none" strike="noStrike" cap="none">
                <a:solidFill>
                  <a:srgbClr val="000000"/>
                </a:solidFill>
                <a:latin typeface="Arial"/>
                <a:ea typeface="Arial"/>
                <a:cs typeface="Arial"/>
                <a:sym typeface="Arial"/>
              </a:rPr>
              <a:t>Here you can create a new role or edit an existing one</a:t>
            </a:r>
            <a:endParaRPr sz="1800" b="0" i="1" u="none" strike="noStrike" cap="none">
              <a:solidFill>
                <a:srgbClr val="000000"/>
              </a:solidFill>
              <a:latin typeface="Arial"/>
              <a:ea typeface="Arial"/>
              <a:cs typeface="Arial"/>
              <a:sym typeface="Arial"/>
            </a:endParaRPr>
          </a:p>
        </p:txBody>
      </p:sp>
      <p:sp>
        <p:nvSpPr>
          <p:cNvPr id="513" name="Google Shape;513;p70"/>
          <p:cNvSpPr/>
          <p:nvPr/>
        </p:nvSpPr>
        <p:spPr>
          <a:xfrm>
            <a:off x="1671875" y="2049450"/>
            <a:ext cx="889200" cy="3792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4" name="Google Shape;514;p70"/>
          <p:cNvSpPr/>
          <p:nvPr/>
        </p:nvSpPr>
        <p:spPr>
          <a:xfrm>
            <a:off x="6504525" y="3634725"/>
            <a:ext cx="558300" cy="6267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518"/>
        <p:cNvGrpSpPr/>
        <p:nvPr/>
      </p:nvGrpSpPr>
      <p:grpSpPr>
        <a:xfrm>
          <a:off x="0" y="0"/>
          <a:ext cx="0" cy="0"/>
          <a:chOff x="0" y="0"/>
          <a:chExt cx="0" cy="0"/>
        </a:xfrm>
      </p:grpSpPr>
      <p:pic>
        <p:nvPicPr>
          <p:cNvPr id="519" name="Google Shape;519;p71"/>
          <p:cNvPicPr preferRelativeResize="0"/>
          <p:nvPr/>
        </p:nvPicPr>
        <p:blipFill rotWithShape="1">
          <a:blip r:embed="rId3">
            <a:alphaModFix/>
          </a:blip>
          <a:srcRect l="8054" t="7603" r="13129" b="12447"/>
          <a:stretch/>
        </p:blipFill>
        <p:spPr>
          <a:xfrm>
            <a:off x="3901200" y="1853850"/>
            <a:ext cx="4559275" cy="3022475"/>
          </a:xfrm>
          <a:prstGeom prst="rect">
            <a:avLst/>
          </a:prstGeom>
          <a:noFill/>
          <a:ln w="19050" cap="flat" cmpd="sng">
            <a:solidFill>
              <a:schemeClr val="dk2"/>
            </a:solidFill>
            <a:prstDash val="solid"/>
            <a:round/>
            <a:headEnd type="none" w="sm" len="sm"/>
            <a:tailEnd type="none" w="sm" len="sm"/>
          </a:ln>
        </p:spPr>
      </p:pic>
      <p:sp>
        <p:nvSpPr>
          <p:cNvPr id="520" name="Google Shape;520;p71"/>
          <p:cNvSpPr txBox="1">
            <a:spLocks noGrp="1"/>
          </p:cNvSpPr>
          <p:nvPr>
            <p:ph type="title"/>
          </p:nvPr>
        </p:nvSpPr>
        <p:spPr>
          <a:xfrm>
            <a:off x="729450" y="1318650"/>
            <a:ext cx="8260800" cy="535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600"/>
              <a:buNone/>
            </a:pPr>
            <a:r>
              <a:rPr lang="en"/>
              <a:t>Creating a new role</a:t>
            </a:r>
            <a:endParaRPr/>
          </a:p>
        </p:txBody>
      </p:sp>
      <p:sp>
        <p:nvSpPr>
          <p:cNvPr id="521" name="Google Shape;521;p71"/>
          <p:cNvSpPr txBox="1"/>
          <p:nvPr/>
        </p:nvSpPr>
        <p:spPr>
          <a:xfrm>
            <a:off x="477000" y="2049450"/>
            <a:ext cx="2943000" cy="2509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Provide information on role attributes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457200" marR="0" lvl="0" indent="-317500" algn="l" rtl="0">
              <a:lnSpc>
                <a:spcPct val="100000"/>
              </a:lnSpc>
              <a:spcBef>
                <a:spcPts val="0"/>
              </a:spcBef>
              <a:spcAft>
                <a:spcPts val="0"/>
              </a:spcAft>
              <a:buClr>
                <a:srgbClr val="000000"/>
              </a:buClr>
              <a:buSzPts val="1400"/>
              <a:buFont typeface="Arial"/>
              <a:buChar char="●"/>
            </a:pPr>
            <a:r>
              <a:rPr lang="en" sz="1400" b="0" i="0" u="none" strike="noStrike" cap="none">
                <a:solidFill>
                  <a:srgbClr val="000000"/>
                </a:solidFill>
                <a:latin typeface="Arial"/>
                <a:ea typeface="Arial"/>
                <a:cs typeface="Arial"/>
                <a:sym typeface="Arial"/>
              </a:rPr>
              <a:t>Ability to transfer or refer cases</a:t>
            </a:r>
            <a:endParaRPr sz="1400" b="0" i="0" u="none" strike="noStrike" cap="none">
              <a:solidFill>
                <a:srgbClr val="000000"/>
              </a:solidFill>
              <a:latin typeface="Arial"/>
              <a:ea typeface="Arial"/>
              <a:cs typeface="Arial"/>
              <a:sym typeface="Arial"/>
            </a:endParaRPr>
          </a:p>
          <a:p>
            <a:pPr marL="457200" marR="0" lvl="0" indent="-317500" algn="l" rtl="0">
              <a:lnSpc>
                <a:spcPct val="100000"/>
              </a:lnSpc>
              <a:spcBef>
                <a:spcPts val="0"/>
              </a:spcBef>
              <a:spcAft>
                <a:spcPts val="0"/>
              </a:spcAft>
              <a:buClr>
                <a:srgbClr val="000000"/>
              </a:buClr>
              <a:buSzPts val="1400"/>
              <a:buFont typeface="Arial"/>
              <a:buChar char="●"/>
            </a:pPr>
            <a:r>
              <a:rPr lang="en" sz="1400" b="0" i="0" u="none" strike="noStrike" cap="none">
                <a:solidFill>
                  <a:srgbClr val="000000"/>
                </a:solidFill>
                <a:latin typeface="Arial"/>
                <a:ea typeface="Arial"/>
                <a:cs typeface="Arial"/>
                <a:sym typeface="Arial"/>
              </a:rPr>
              <a:t>Which forms role can see</a:t>
            </a:r>
            <a:endParaRPr sz="1400" b="0" i="0" u="none" strike="noStrike" cap="none">
              <a:solidFill>
                <a:srgbClr val="000000"/>
              </a:solidFill>
              <a:latin typeface="Arial"/>
              <a:ea typeface="Arial"/>
              <a:cs typeface="Arial"/>
              <a:sym typeface="Arial"/>
            </a:endParaRPr>
          </a:p>
          <a:p>
            <a:pPr marL="457200" marR="0" lvl="0" indent="-317500" algn="l" rtl="0">
              <a:lnSpc>
                <a:spcPct val="100000"/>
              </a:lnSpc>
              <a:spcBef>
                <a:spcPts val="0"/>
              </a:spcBef>
              <a:spcAft>
                <a:spcPts val="0"/>
              </a:spcAft>
              <a:buClr>
                <a:srgbClr val="000000"/>
              </a:buClr>
              <a:buSzPts val="1400"/>
              <a:buFont typeface="Arial"/>
              <a:buChar char="●"/>
            </a:pPr>
            <a:r>
              <a:rPr lang="en" sz="1400" b="0" i="0" u="none" strike="noStrike" cap="none">
                <a:solidFill>
                  <a:srgbClr val="000000"/>
                </a:solidFill>
                <a:latin typeface="Arial"/>
                <a:ea typeface="Arial"/>
                <a:cs typeface="Arial"/>
                <a:sym typeface="Arial"/>
              </a:rPr>
              <a:t>Which actions role can perform on which records</a:t>
            </a:r>
            <a:endParaRPr sz="1400" b="0" i="0" u="none" strike="noStrike" cap="none">
              <a:solidFill>
                <a:srgbClr val="000000"/>
              </a:solidFill>
              <a:latin typeface="Arial"/>
              <a:ea typeface="Arial"/>
              <a:cs typeface="Arial"/>
              <a:sym typeface="Arial"/>
            </a:endParaRPr>
          </a:p>
          <a:p>
            <a:pPr marL="457200" marR="0" lvl="0" indent="-317500" algn="l" rtl="0">
              <a:lnSpc>
                <a:spcPct val="100000"/>
              </a:lnSpc>
              <a:spcBef>
                <a:spcPts val="0"/>
              </a:spcBef>
              <a:spcAft>
                <a:spcPts val="0"/>
              </a:spcAft>
              <a:buClr>
                <a:srgbClr val="000000"/>
              </a:buClr>
              <a:buSzPts val="1400"/>
              <a:buFont typeface="Arial"/>
              <a:buChar char="●"/>
            </a:pPr>
            <a:r>
              <a:rPr lang="en" sz="1400" b="0" i="0" u="none" strike="noStrike" cap="none">
                <a:solidFill>
                  <a:srgbClr val="000000"/>
                </a:solidFill>
                <a:latin typeface="Arial"/>
                <a:ea typeface="Arial"/>
                <a:cs typeface="Arial"/>
                <a:sym typeface="Arial"/>
              </a:rPr>
              <a:t>Group access</a:t>
            </a:r>
            <a:endParaRPr sz="1400" b="0" i="0" u="none" strike="noStrike" cap="none">
              <a:solidFill>
                <a:srgbClr val="000000"/>
              </a:solidFill>
              <a:latin typeface="Arial"/>
              <a:ea typeface="Arial"/>
              <a:cs typeface="Arial"/>
              <a:sym typeface="Arial"/>
            </a:endParaRPr>
          </a:p>
          <a:p>
            <a:pPr marL="457200" marR="0" lvl="0" indent="-317500" algn="l" rtl="0">
              <a:lnSpc>
                <a:spcPct val="100000"/>
              </a:lnSpc>
              <a:spcBef>
                <a:spcPts val="0"/>
              </a:spcBef>
              <a:spcAft>
                <a:spcPts val="0"/>
              </a:spcAft>
              <a:buClr>
                <a:srgbClr val="000000"/>
              </a:buClr>
              <a:buSzPts val="1400"/>
              <a:buFont typeface="Arial"/>
              <a:buChar char="●"/>
            </a:pPr>
            <a:r>
              <a:rPr lang="en" sz="1400" b="0" i="0" u="none" strike="noStrike" cap="none">
                <a:solidFill>
                  <a:srgbClr val="000000"/>
                </a:solidFill>
                <a:latin typeface="Arial"/>
                <a:ea typeface="Arial"/>
                <a:cs typeface="Arial"/>
                <a:sym typeface="Arial"/>
              </a:rPr>
              <a:t>Admin access: users, roles, forms, etc.</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525"/>
        <p:cNvGrpSpPr/>
        <p:nvPr/>
      </p:nvGrpSpPr>
      <p:grpSpPr>
        <a:xfrm>
          <a:off x="0" y="0"/>
          <a:ext cx="0" cy="0"/>
          <a:chOff x="0" y="0"/>
          <a:chExt cx="0" cy="0"/>
        </a:xfrm>
      </p:grpSpPr>
      <p:sp>
        <p:nvSpPr>
          <p:cNvPr id="526" name="Google Shape;526;p72"/>
          <p:cNvSpPr txBox="1">
            <a:spLocks noGrp="1"/>
          </p:cNvSpPr>
          <p:nvPr>
            <p:ph type="title"/>
          </p:nvPr>
        </p:nvSpPr>
        <p:spPr>
          <a:xfrm>
            <a:off x="729450" y="1318650"/>
            <a:ext cx="8260800" cy="535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600"/>
              <a:buNone/>
            </a:pPr>
            <a:r>
              <a:rPr lang="en"/>
              <a:t>Creating a new role</a:t>
            </a:r>
            <a:endParaRPr/>
          </a:p>
        </p:txBody>
      </p:sp>
      <p:sp>
        <p:nvSpPr>
          <p:cNvPr id="527" name="Google Shape;527;p72"/>
          <p:cNvSpPr txBox="1"/>
          <p:nvPr/>
        </p:nvSpPr>
        <p:spPr>
          <a:xfrm>
            <a:off x="821100" y="2461825"/>
            <a:ext cx="3011400" cy="1123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 sz="1800" b="0" i="1" u="none" strike="noStrike" cap="none">
                <a:solidFill>
                  <a:srgbClr val="000000"/>
                </a:solidFill>
                <a:latin typeface="Arial"/>
                <a:ea typeface="Arial"/>
                <a:cs typeface="Arial"/>
                <a:sym typeface="Arial"/>
              </a:rPr>
              <a:t>Specify which actions the role can perform on which records (cases, tracing requests, and incidents)</a:t>
            </a:r>
            <a:endParaRPr sz="1800" b="0" i="1" u="none" strike="noStrike" cap="none">
              <a:solidFill>
                <a:srgbClr val="000000"/>
              </a:solidFill>
              <a:latin typeface="Arial"/>
              <a:ea typeface="Arial"/>
              <a:cs typeface="Arial"/>
              <a:sym typeface="Arial"/>
            </a:endParaRPr>
          </a:p>
        </p:txBody>
      </p:sp>
      <p:pic>
        <p:nvPicPr>
          <p:cNvPr id="528" name="Google Shape;528;p72"/>
          <p:cNvPicPr preferRelativeResize="0"/>
          <p:nvPr/>
        </p:nvPicPr>
        <p:blipFill rotWithShape="1">
          <a:blip r:embed="rId3">
            <a:alphaModFix/>
          </a:blip>
          <a:srcRect/>
          <a:stretch/>
        </p:blipFill>
        <p:spPr>
          <a:xfrm>
            <a:off x="4335601" y="1781650"/>
            <a:ext cx="4262749" cy="3137250"/>
          </a:xfrm>
          <a:prstGeom prst="rect">
            <a:avLst/>
          </a:prstGeom>
          <a:noFill/>
          <a:ln w="19050" cap="flat" cmpd="sng">
            <a:solidFill>
              <a:schemeClr val="dk2"/>
            </a:solidFill>
            <a:prstDash val="solid"/>
            <a:round/>
            <a:headEnd type="none" w="sm" len="sm"/>
            <a:tailEnd type="none" w="sm" len="sm"/>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532"/>
        <p:cNvGrpSpPr/>
        <p:nvPr/>
      </p:nvGrpSpPr>
      <p:grpSpPr>
        <a:xfrm>
          <a:off x="0" y="0"/>
          <a:ext cx="0" cy="0"/>
          <a:chOff x="0" y="0"/>
          <a:chExt cx="0" cy="0"/>
        </a:xfrm>
      </p:grpSpPr>
      <p:sp>
        <p:nvSpPr>
          <p:cNvPr id="533" name="Google Shape;533;p73"/>
          <p:cNvSpPr txBox="1">
            <a:spLocks noGrp="1"/>
          </p:cNvSpPr>
          <p:nvPr>
            <p:ph type="title"/>
          </p:nvPr>
        </p:nvSpPr>
        <p:spPr>
          <a:xfrm>
            <a:off x="729450" y="1318650"/>
            <a:ext cx="8260800" cy="535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600"/>
              <a:buNone/>
            </a:pPr>
            <a:r>
              <a:rPr lang="en"/>
              <a:t>Creating a new role</a:t>
            </a:r>
            <a:endParaRPr/>
          </a:p>
        </p:txBody>
      </p:sp>
      <p:sp>
        <p:nvSpPr>
          <p:cNvPr id="534" name="Google Shape;534;p73"/>
          <p:cNvSpPr txBox="1"/>
          <p:nvPr/>
        </p:nvSpPr>
        <p:spPr>
          <a:xfrm>
            <a:off x="821100" y="2461825"/>
            <a:ext cx="3011400" cy="1123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 sz="1800" b="0" i="1" u="none" strike="noStrike" cap="none">
                <a:solidFill>
                  <a:srgbClr val="000000"/>
                </a:solidFill>
                <a:latin typeface="Arial"/>
                <a:ea typeface="Arial"/>
                <a:cs typeface="Arial"/>
                <a:sym typeface="Arial"/>
              </a:rPr>
              <a:t>The “Manage” permission gives the role access to all other permissions in the list</a:t>
            </a:r>
            <a:endParaRPr sz="1800" b="0" i="1" u="none" strike="noStrike" cap="none">
              <a:solidFill>
                <a:srgbClr val="000000"/>
              </a:solidFill>
              <a:latin typeface="Arial"/>
              <a:ea typeface="Arial"/>
              <a:cs typeface="Arial"/>
              <a:sym typeface="Arial"/>
            </a:endParaRPr>
          </a:p>
        </p:txBody>
      </p:sp>
      <p:pic>
        <p:nvPicPr>
          <p:cNvPr id="535" name="Google Shape;535;p73"/>
          <p:cNvPicPr preferRelativeResize="0"/>
          <p:nvPr/>
        </p:nvPicPr>
        <p:blipFill rotWithShape="1">
          <a:blip r:embed="rId3">
            <a:alphaModFix/>
          </a:blip>
          <a:srcRect/>
          <a:stretch/>
        </p:blipFill>
        <p:spPr>
          <a:xfrm>
            <a:off x="5462650" y="2281175"/>
            <a:ext cx="2249675" cy="1361650"/>
          </a:xfrm>
          <a:prstGeom prst="rect">
            <a:avLst/>
          </a:prstGeom>
          <a:noFill/>
          <a:ln w="38100" cap="flat" cmpd="sng">
            <a:solidFill>
              <a:srgbClr val="000000"/>
            </a:solidFill>
            <a:prstDash val="solid"/>
            <a:round/>
            <a:headEnd type="none" w="sm" len="sm"/>
            <a:tailEnd type="none" w="sm" len="sm"/>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539"/>
        <p:cNvGrpSpPr/>
        <p:nvPr/>
      </p:nvGrpSpPr>
      <p:grpSpPr>
        <a:xfrm>
          <a:off x="0" y="0"/>
          <a:ext cx="0" cy="0"/>
          <a:chOff x="0" y="0"/>
          <a:chExt cx="0" cy="0"/>
        </a:xfrm>
      </p:grpSpPr>
      <p:sp>
        <p:nvSpPr>
          <p:cNvPr id="540" name="Google Shape;540;p74"/>
          <p:cNvSpPr txBox="1">
            <a:spLocks noGrp="1"/>
          </p:cNvSpPr>
          <p:nvPr>
            <p:ph type="title"/>
          </p:nvPr>
        </p:nvSpPr>
        <p:spPr>
          <a:xfrm>
            <a:off x="729450" y="1318650"/>
            <a:ext cx="8260800" cy="535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600"/>
              <a:buNone/>
            </a:pPr>
            <a:r>
              <a:rPr lang="en"/>
              <a:t>Creating a new role</a:t>
            </a:r>
            <a:endParaRPr/>
          </a:p>
        </p:txBody>
      </p:sp>
      <p:sp>
        <p:nvSpPr>
          <p:cNvPr id="541" name="Google Shape;541;p74"/>
          <p:cNvSpPr txBox="1"/>
          <p:nvPr/>
        </p:nvSpPr>
        <p:spPr>
          <a:xfrm>
            <a:off x="269850" y="2461825"/>
            <a:ext cx="3562500" cy="1123800"/>
          </a:xfrm>
          <a:prstGeom prst="rect">
            <a:avLst/>
          </a:prstGeom>
          <a:noFill/>
          <a:ln>
            <a:noFill/>
          </a:ln>
        </p:spPr>
        <p:txBody>
          <a:bodyPr spcFirstLastPara="1" wrap="square" lIns="91425" tIns="91425" rIns="91425" bIns="91425" anchor="t" anchorCtr="0">
            <a:noAutofit/>
          </a:bodyPr>
          <a:lstStyle/>
          <a:p>
            <a:pPr marL="457200" marR="0" lvl="0" indent="-342900" algn="l" rtl="0">
              <a:lnSpc>
                <a:spcPct val="100000"/>
              </a:lnSpc>
              <a:spcBef>
                <a:spcPts val="0"/>
              </a:spcBef>
              <a:spcAft>
                <a:spcPts val="0"/>
              </a:spcAft>
              <a:buClr>
                <a:srgbClr val="000000"/>
              </a:buClr>
              <a:buSzPts val="1800"/>
              <a:buFont typeface="Arial"/>
              <a:buChar char="●"/>
            </a:pPr>
            <a:r>
              <a:rPr lang="en" sz="1800" b="0" i="0" u="none" strike="noStrike" cap="none">
                <a:solidFill>
                  <a:srgbClr val="000000"/>
                </a:solidFill>
                <a:latin typeface="Arial"/>
                <a:ea typeface="Arial"/>
                <a:cs typeface="Arial"/>
                <a:sym typeface="Arial"/>
              </a:rPr>
              <a:t>You can specify which roles your role has access to</a:t>
            </a:r>
            <a:endParaRPr sz="1800" b="0" i="0" u="none" strike="noStrike" cap="none">
              <a:solidFill>
                <a:srgbClr val="000000"/>
              </a:solidFill>
              <a:latin typeface="Arial"/>
              <a:ea typeface="Arial"/>
              <a:cs typeface="Arial"/>
              <a:sym typeface="Arial"/>
            </a:endParaRPr>
          </a:p>
          <a:p>
            <a:pPr marL="457200" marR="0" lvl="0" indent="-342900" algn="l" rtl="0">
              <a:lnSpc>
                <a:spcPct val="100000"/>
              </a:lnSpc>
              <a:spcBef>
                <a:spcPts val="0"/>
              </a:spcBef>
              <a:spcAft>
                <a:spcPts val="0"/>
              </a:spcAft>
              <a:buClr>
                <a:srgbClr val="000000"/>
              </a:buClr>
              <a:buSzPts val="1800"/>
              <a:buFont typeface="Arial"/>
              <a:buChar char="●"/>
            </a:pPr>
            <a:r>
              <a:rPr lang="en" sz="1800" b="0" i="0" u="none" strike="noStrike" cap="none">
                <a:solidFill>
                  <a:srgbClr val="000000"/>
                </a:solidFill>
                <a:latin typeface="Arial"/>
                <a:ea typeface="Arial"/>
                <a:cs typeface="Arial"/>
                <a:sym typeface="Arial"/>
              </a:rPr>
              <a:t>This allows you to create hierarchies of administrators in your organization</a:t>
            </a:r>
            <a:endParaRPr sz="1800" b="0" i="0" u="none" strike="noStrike" cap="none">
              <a:solidFill>
                <a:srgbClr val="000000"/>
              </a:solidFill>
              <a:latin typeface="Arial"/>
              <a:ea typeface="Arial"/>
              <a:cs typeface="Arial"/>
              <a:sym typeface="Arial"/>
            </a:endParaRPr>
          </a:p>
        </p:txBody>
      </p:sp>
      <p:pic>
        <p:nvPicPr>
          <p:cNvPr id="542" name="Google Shape;542;p74"/>
          <p:cNvPicPr preferRelativeResize="0"/>
          <p:nvPr/>
        </p:nvPicPr>
        <p:blipFill rotWithShape="1">
          <a:blip r:embed="rId3">
            <a:alphaModFix/>
          </a:blip>
          <a:srcRect/>
          <a:stretch/>
        </p:blipFill>
        <p:spPr>
          <a:xfrm>
            <a:off x="4308525" y="1899675"/>
            <a:ext cx="4252820" cy="2984850"/>
          </a:xfrm>
          <a:prstGeom prst="rect">
            <a:avLst/>
          </a:prstGeom>
          <a:noFill/>
          <a:ln w="19050" cap="flat" cmpd="sng">
            <a:solidFill>
              <a:schemeClr val="dk2"/>
            </a:solidFill>
            <a:prstDash val="solid"/>
            <a:round/>
            <a:headEnd type="none" w="sm" len="sm"/>
            <a:tailEnd type="none" w="sm" len="sm"/>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6"/>
          <p:cNvSpPr txBox="1">
            <a:spLocks noGrp="1"/>
          </p:cNvSpPr>
          <p:nvPr>
            <p:ph type="title"/>
          </p:nvPr>
        </p:nvSpPr>
        <p:spPr>
          <a:xfrm>
            <a:off x="311700" y="445025"/>
            <a:ext cx="8520600" cy="707400"/>
          </a:xfrm>
          <a:prstGeom prst="rect">
            <a:avLst/>
          </a:prstGeom>
          <a:noFill/>
          <a:ln>
            <a:noFill/>
          </a:ln>
        </p:spPr>
        <p:txBody>
          <a:bodyPr spcFirstLastPara="1" wrap="square" lIns="91425" tIns="91425" rIns="91425" bIns="91425" anchor="t" anchorCtr="0">
            <a:noAutofit/>
          </a:bodyPr>
          <a:lstStyle/>
          <a:p>
            <a:pPr lvl="0"/>
            <a:r>
              <a:rPr lang="fr-FR" dirty="0" err="1"/>
              <a:t>Responsibilities</a:t>
            </a:r>
            <a:r>
              <a:rPr lang="fr-FR" dirty="0"/>
              <a:t> of the </a:t>
            </a:r>
            <a:r>
              <a:rPr lang="fr-FR" dirty="0" err="1"/>
              <a:t>administrators</a:t>
            </a:r>
            <a:endParaRPr dirty="0"/>
          </a:p>
        </p:txBody>
      </p:sp>
      <p:sp>
        <p:nvSpPr>
          <p:cNvPr id="150" name="Google Shape;150;p26"/>
          <p:cNvSpPr txBox="1">
            <a:spLocks noGrp="1"/>
          </p:cNvSpPr>
          <p:nvPr>
            <p:ph type="body" idx="1"/>
          </p:nvPr>
        </p:nvSpPr>
        <p:spPr>
          <a:xfrm>
            <a:off x="311700" y="1266325"/>
            <a:ext cx="8520600" cy="3302700"/>
          </a:xfrm>
          <a:prstGeom prst="rect">
            <a:avLst/>
          </a:prstGeom>
          <a:noFill/>
          <a:ln>
            <a:noFill/>
          </a:ln>
        </p:spPr>
        <p:txBody>
          <a:bodyPr spcFirstLastPara="1" wrap="square" lIns="91425" tIns="91425" rIns="91425" bIns="91425" anchor="t" anchorCtr="0">
            <a:noAutofit/>
          </a:bodyPr>
          <a:lstStyle/>
          <a:p>
            <a:pPr marL="57150" indent="0">
              <a:buSzPct val="100000"/>
              <a:buNone/>
            </a:pPr>
            <a:r>
              <a:rPr lang="fr-CH" b="1" dirty="0"/>
              <a:t>CPIMS+ System </a:t>
            </a:r>
            <a:r>
              <a:rPr lang="fr-CH" b="1" dirty="0" err="1"/>
              <a:t>Administrator</a:t>
            </a:r>
            <a:endParaRPr lang="fr-CH" b="1" dirty="0"/>
          </a:p>
          <a:p>
            <a:pPr marL="531813" indent="-285750">
              <a:buSzPct val="100000"/>
              <a:buFont typeface="Arial" panose="020B0604020202020204" pitchFamily="34" charset="0"/>
              <a:buChar char="•"/>
            </a:pPr>
            <a:r>
              <a:rPr lang="en" dirty="0"/>
              <a:t>Responsible for all configuration changes based on requests and coordination
Ensure data backups
Ensure the link with helpdesk for updates and troubleshooting
Ensure data quality control
Focal point for Agency Administrators (decentralized administrators)
Focal point for troubleshooting via Agency administrator
Link to IT services for device management
Organize continuous capacity building for end users (case workers and managers) </a:t>
            </a:r>
          </a:p>
        </p:txBody>
      </p:sp>
    </p:spTree>
    <p:extLst>
      <p:ext uri="{BB962C8B-B14F-4D97-AF65-F5344CB8AC3E}">
        <p14:creationId xmlns:p14="http://schemas.microsoft.com/office/powerpoint/2010/main" val="372925766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sp>
        <p:nvSpPr>
          <p:cNvPr id="547" name="Google Shape;547;p75"/>
          <p:cNvSpPr txBox="1">
            <a:spLocks noGrp="1"/>
          </p:cNvSpPr>
          <p:nvPr>
            <p:ph type="title"/>
          </p:nvPr>
        </p:nvSpPr>
        <p:spPr>
          <a:xfrm>
            <a:off x="729450" y="1318650"/>
            <a:ext cx="8260800" cy="535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600"/>
              <a:buNone/>
            </a:pPr>
            <a:r>
              <a:rPr lang="en"/>
              <a:t>Creating a new role</a:t>
            </a:r>
            <a:endParaRPr/>
          </a:p>
        </p:txBody>
      </p:sp>
      <p:sp>
        <p:nvSpPr>
          <p:cNvPr id="548" name="Google Shape;548;p75"/>
          <p:cNvSpPr txBox="1"/>
          <p:nvPr/>
        </p:nvSpPr>
        <p:spPr>
          <a:xfrm>
            <a:off x="361475" y="2250975"/>
            <a:ext cx="4444800" cy="1346100"/>
          </a:xfrm>
          <a:prstGeom prst="rect">
            <a:avLst/>
          </a:prstGeom>
          <a:noFill/>
          <a:ln>
            <a:noFill/>
          </a:ln>
        </p:spPr>
        <p:txBody>
          <a:bodyPr spcFirstLastPara="1" wrap="square" lIns="91425" tIns="91425" rIns="91425" bIns="91425" anchor="t" anchorCtr="0">
            <a:noAutofit/>
          </a:bodyPr>
          <a:lstStyle/>
          <a:p>
            <a:pPr marL="457200" marR="0" lvl="0" indent="-342900" algn="l" rtl="0">
              <a:lnSpc>
                <a:spcPct val="100000"/>
              </a:lnSpc>
              <a:spcBef>
                <a:spcPts val="0"/>
              </a:spcBef>
              <a:spcAft>
                <a:spcPts val="0"/>
              </a:spcAft>
              <a:buClr>
                <a:srgbClr val="000000"/>
              </a:buClr>
              <a:buSzPts val="1800"/>
              <a:buFont typeface="Arial"/>
              <a:buChar char="●"/>
            </a:pPr>
            <a:r>
              <a:rPr lang="en" sz="1800" b="0" i="0" u="none" strike="noStrike" cap="none">
                <a:solidFill>
                  <a:srgbClr val="000000"/>
                </a:solidFill>
                <a:latin typeface="Arial"/>
                <a:ea typeface="Arial"/>
                <a:cs typeface="Arial"/>
                <a:sym typeface="Arial"/>
              </a:rPr>
              <a:t>In the forms section, you can specify which forms this role can see</a:t>
            </a:r>
            <a:endParaRPr sz="1800" b="0" i="0" u="none" strike="noStrike" cap="none">
              <a:solidFill>
                <a:srgbClr val="000000"/>
              </a:solidFill>
              <a:latin typeface="Arial"/>
              <a:ea typeface="Arial"/>
              <a:cs typeface="Arial"/>
              <a:sym typeface="Arial"/>
            </a:endParaRPr>
          </a:p>
          <a:p>
            <a:pPr marL="457200" marR="0" lvl="0" indent="-342900" algn="l" rtl="0">
              <a:lnSpc>
                <a:spcPct val="100000"/>
              </a:lnSpc>
              <a:spcBef>
                <a:spcPts val="0"/>
              </a:spcBef>
              <a:spcAft>
                <a:spcPts val="0"/>
              </a:spcAft>
              <a:buClr>
                <a:srgbClr val="000000"/>
              </a:buClr>
              <a:buSzPts val="1800"/>
              <a:buFont typeface="Arial"/>
              <a:buChar char="●"/>
            </a:pPr>
            <a:r>
              <a:rPr lang="en" sz="1800" b="0" i="0" u="none" strike="noStrike" cap="none">
                <a:solidFill>
                  <a:srgbClr val="000000"/>
                </a:solidFill>
                <a:latin typeface="Arial"/>
                <a:ea typeface="Arial"/>
                <a:cs typeface="Arial"/>
                <a:sym typeface="Arial"/>
              </a:rPr>
              <a:t>If you check no forms, the role has access to all forms for that record</a:t>
            </a:r>
            <a:endParaRPr sz="1800" b="0" i="0" u="none" strike="noStrike" cap="none">
              <a:solidFill>
                <a:srgbClr val="000000"/>
              </a:solidFill>
              <a:latin typeface="Arial"/>
              <a:ea typeface="Arial"/>
              <a:cs typeface="Arial"/>
              <a:sym typeface="Arial"/>
            </a:endParaRPr>
          </a:p>
          <a:p>
            <a:pPr marL="457200" marR="0" lvl="0" indent="-342900" algn="l" rtl="0">
              <a:lnSpc>
                <a:spcPct val="100000"/>
              </a:lnSpc>
              <a:spcBef>
                <a:spcPts val="0"/>
              </a:spcBef>
              <a:spcAft>
                <a:spcPts val="0"/>
              </a:spcAft>
              <a:buClr>
                <a:srgbClr val="000000"/>
              </a:buClr>
              <a:buSzPts val="1800"/>
              <a:buFont typeface="Arial"/>
              <a:buChar char="●"/>
            </a:pPr>
            <a:r>
              <a:rPr lang="en" sz="1800" b="0" i="0" u="none" strike="noStrike" cap="none">
                <a:solidFill>
                  <a:srgbClr val="000000"/>
                </a:solidFill>
                <a:latin typeface="Arial"/>
                <a:ea typeface="Arial"/>
                <a:cs typeface="Arial"/>
                <a:sym typeface="Arial"/>
              </a:rPr>
              <a:t>This is useful for controlling what information a user can see about a child</a:t>
            </a:r>
            <a:endParaRPr sz="1800" b="0" i="0" u="none" strike="noStrike" cap="none">
              <a:solidFill>
                <a:srgbClr val="000000"/>
              </a:solidFill>
              <a:latin typeface="Arial"/>
              <a:ea typeface="Arial"/>
              <a:cs typeface="Arial"/>
              <a:sym typeface="Arial"/>
            </a:endParaRPr>
          </a:p>
        </p:txBody>
      </p:sp>
      <p:pic>
        <p:nvPicPr>
          <p:cNvPr id="549" name="Google Shape;549;p75"/>
          <p:cNvPicPr preferRelativeResize="0"/>
          <p:nvPr/>
        </p:nvPicPr>
        <p:blipFill rotWithShape="1">
          <a:blip r:embed="rId3">
            <a:alphaModFix/>
          </a:blip>
          <a:srcRect/>
          <a:stretch/>
        </p:blipFill>
        <p:spPr>
          <a:xfrm>
            <a:off x="4993050" y="1765700"/>
            <a:ext cx="3617583" cy="2984850"/>
          </a:xfrm>
          <a:prstGeom prst="rect">
            <a:avLst/>
          </a:prstGeom>
          <a:noFill/>
          <a:ln w="19050" cap="flat" cmpd="sng">
            <a:solidFill>
              <a:schemeClr val="dk2"/>
            </a:solidFill>
            <a:prstDash val="solid"/>
            <a:round/>
            <a:headEnd type="none" w="sm" len="sm"/>
            <a:tailEnd type="none" w="sm" len="sm"/>
          </a:ln>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553"/>
        <p:cNvGrpSpPr/>
        <p:nvPr/>
      </p:nvGrpSpPr>
      <p:grpSpPr>
        <a:xfrm>
          <a:off x="0" y="0"/>
          <a:ext cx="0" cy="0"/>
          <a:chOff x="0" y="0"/>
          <a:chExt cx="0" cy="0"/>
        </a:xfrm>
      </p:grpSpPr>
      <p:pic>
        <p:nvPicPr>
          <p:cNvPr id="554" name="Google Shape;554;p76"/>
          <p:cNvPicPr preferRelativeResize="0"/>
          <p:nvPr/>
        </p:nvPicPr>
        <p:blipFill rotWithShape="1">
          <a:blip r:embed="rId3">
            <a:alphaModFix/>
          </a:blip>
          <a:srcRect/>
          <a:stretch/>
        </p:blipFill>
        <p:spPr>
          <a:xfrm>
            <a:off x="465525" y="129625"/>
            <a:ext cx="5051998" cy="4773321"/>
          </a:xfrm>
          <a:prstGeom prst="rect">
            <a:avLst/>
          </a:prstGeom>
          <a:noFill/>
          <a:ln w="19050" cap="flat" cmpd="sng">
            <a:solidFill>
              <a:schemeClr val="dk2"/>
            </a:solidFill>
            <a:prstDash val="solid"/>
            <a:round/>
            <a:headEnd type="none" w="sm" len="sm"/>
            <a:tailEnd type="none" w="sm" len="sm"/>
          </a:ln>
        </p:spPr>
      </p:pic>
      <p:sp>
        <p:nvSpPr>
          <p:cNvPr id="555" name="Google Shape;555;p76"/>
          <p:cNvSpPr txBox="1"/>
          <p:nvPr/>
        </p:nvSpPr>
        <p:spPr>
          <a:xfrm>
            <a:off x="5680300" y="378025"/>
            <a:ext cx="3184500" cy="3894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 sz="1800" b="1" i="1" u="none" strike="noStrike" cap="none">
                <a:solidFill>
                  <a:srgbClr val="000000"/>
                </a:solidFill>
                <a:latin typeface="Arial"/>
                <a:ea typeface="Arial"/>
                <a:cs typeface="Arial"/>
                <a:sym typeface="Arial"/>
              </a:rPr>
              <a:t>Roles have one of four types of “group access”:</a:t>
            </a:r>
            <a:endParaRPr sz="1800" b="1" i="1"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sz="1800" b="1" i="1" u="none" strike="noStrike" cap="none">
              <a:solidFill>
                <a:srgbClr val="000000"/>
              </a:solidFill>
              <a:latin typeface="Arial"/>
              <a:ea typeface="Arial"/>
              <a:cs typeface="Arial"/>
              <a:sym typeface="Arial"/>
            </a:endParaRPr>
          </a:p>
          <a:p>
            <a:pPr marL="457200" marR="0" lvl="0" indent="-342900" algn="l" rtl="0">
              <a:lnSpc>
                <a:spcPct val="100000"/>
              </a:lnSpc>
              <a:spcBef>
                <a:spcPts val="0"/>
              </a:spcBef>
              <a:spcAft>
                <a:spcPts val="0"/>
              </a:spcAft>
              <a:buClr>
                <a:srgbClr val="000000"/>
              </a:buClr>
              <a:buSzPts val="1800"/>
              <a:buFont typeface="Arial"/>
              <a:buChar char="●"/>
            </a:pPr>
            <a:r>
              <a:rPr lang="en" sz="1800" b="1" i="1" u="none" strike="noStrike" cap="none">
                <a:solidFill>
                  <a:srgbClr val="000000"/>
                </a:solidFill>
                <a:latin typeface="Arial"/>
                <a:ea typeface="Arial"/>
                <a:cs typeface="Arial"/>
                <a:sym typeface="Arial"/>
              </a:rPr>
              <a:t>Access only administrative features</a:t>
            </a:r>
            <a:endParaRPr sz="1800" b="1" i="1" u="none" strike="noStrike" cap="none">
              <a:solidFill>
                <a:srgbClr val="000000"/>
              </a:solidFill>
              <a:latin typeface="Arial"/>
              <a:ea typeface="Arial"/>
              <a:cs typeface="Arial"/>
              <a:sym typeface="Arial"/>
            </a:endParaRPr>
          </a:p>
          <a:p>
            <a:pPr marL="457200" marR="0" lvl="0" indent="-342900" algn="l" rtl="0">
              <a:lnSpc>
                <a:spcPct val="100000"/>
              </a:lnSpc>
              <a:spcBef>
                <a:spcPts val="0"/>
              </a:spcBef>
              <a:spcAft>
                <a:spcPts val="0"/>
              </a:spcAft>
              <a:buClr>
                <a:srgbClr val="000000"/>
              </a:buClr>
              <a:buSzPts val="1800"/>
              <a:buFont typeface="Arial"/>
              <a:buChar char="●"/>
            </a:pPr>
            <a:r>
              <a:rPr lang="en" sz="1800" b="1" i="1" u="none" strike="noStrike" cap="none">
                <a:solidFill>
                  <a:srgbClr val="000000"/>
                </a:solidFill>
                <a:latin typeface="Arial"/>
                <a:ea typeface="Arial"/>
                <a:cs typeface="Arial"/>
                <a:sym typeface="Arial"/>
              </a:rPr>
              <a:t>Access all records in the system</a:t>
            </a:r>
            <a:endParaRPr sz="1800" b="1" i="1" u="none" strike="noStrike" cap="none">
              <a:solidFill>
                <a:srgbClr val="000000"/>
              </a:solidFill>
              <a:latin typeface="Arial"/>
              <a:ea typeface="Arial"/>
              <a:cs typeface="Arial"/>
              <a:sym typeface="Arial"/>
            </a:endParaRPr>
          </a:p>
          <a:p>
            <a:pPr marL="457200" marR="0" lvl="0" indent="-342900" algn="l" rtl="0">
              <a:lnSpc>
                <a:spcPct val="100000"/>
              </a:lnSpc>
              <a:spcBef>
                <a:spcPts val="0"/>
              </a:spcBef>
              <a:spcAft>
                <a:spcPts val="0"/>
              </a:spcAft>
              <a:buClr>
                <a:srgbClr val="000000"/>
              </a:buClr>
              <a:buSzPts val="1800"/>
              <a:buFont typeface="Arial"/>
              <a:buChar char="●"/>
            </a:pPr>
            <a:r>
              <a:rPr lang="en" sz="1800" b="1" i="1" u="none" strike="noStrike" cap="none">
                <a:solidFill>
                  <a:srgbClr val="000000"/>
                </a:solidFill>
                <a:latin typeface="Arial"/>
                <a:ea typeface="Arial"/>
                <a:cs typeface="Arial"/>
                <a:sym typeface="Arial"/>
              </a:rPr>
              <a:t>Access all records in their user group</a:t>
            </a:r>
            <a:endParaRPr sz="1800" b="1" i="1" u="none" strike="noStrike" cap="none">
              <a:solidFill>
                <a:srgbClr val="000000"/>
              </a:solidFill>
              <a:latin typeface="Arial"/>
              <a:ea typeface="Arial"/>
              <a:cs typeface="Arial"/>
              <a:sym typeface="Arial"/>
            </a:endParaRPr>
          </a:p>
          <a:p>
            <a:pPr marL="457200" marR="0" lvl="0" indent="-342900" algn="l" rtl="0">
              <a:lnSpc>
                <a:spcPct val="100000"/>
              </a:lnSpc>
              <a:spcBef>
                <a:spcPts val="0"/>
              </a:spcBef>
              <a:spcAft>
                <a:spcPts val="0"/>
              </a:spcAft>
              <a:buClr>
                <a:srgbClr val="000000"/>
              </a:buClr>
              <a:buSzPts val="1800"/>
              <a:buFont typeface="Arial"/>
              <a:buChar char="●"/>
            </a:pPr>
            <a:r>
              <a:rPr lang="en" sz="1800" b="1" i="1" u="none" strike="noStrike" cap="none">
                <a:solidFill>
                  <a:srgbClr val="000000"/>
                </a:solidFill>
                <a:latin typeface="Arial"/>
                <a:ea typeface="Arial"/>
                <a:cs typeface="Arial"/>
                <a:sym typeface="Arial"/>
              </a:rPr>
              <a:t>Access only their own records</a:t>
            </a:r>
            <a:endParaRPr sz="1800" b="1" i="1" u="none" strike="noStrike" cap="none">
              <a:solidFill>
                <a:srgbClr val="000000"/>
              </a:solidFill>
              <a:latin typeface="Arial"/>
              <a:ea typeface="Arial"/>
              <a:cs typeface="Arial"/>
              <a:sym typeface="Arial"/>
            </a:endParaRPr>
          </a:p>
        </p:txBody>
      </p:sp>
      <p:pic>
        <p:nvPicPr>
          <p:cNvPr id="556" name="Google Shape;556;p76"/>
          <p:cNvPicPr preferRelativeResize="0"/>
          <p:nvPr/>
        </p:nvPicPr>
        <p:blipFill rotWithShape="1">
          <a:blip r:embed="rId4">
            <a:alphaModFix/>
          </a:blip>
          <a:srcRect l="11820" t="68813" r="45205" b="20050"/>
          <a:stretch/>
        </p:blipFill>
        <p:spPr>
          <a:xfrm>
            <a:off x="5729400" y="3917775"/>
            <a:ext cx="3246650" cy="549851"/>
          </a:xfrm>
          <a:prstGeom prst="rect">
            <a:avLst/>
          </a:prstGeom>
          <a:noFill/>
          <a:ln w="19050" cap="flat" cmpd="sng">
            <a:solidFill>
              <a:schemeClr val="dk2"/>
            </a:solidFill>
            <a:prstDash val="solid"/>
            <a:round/>
            <a:headEnd type="none" w="sm" len="sm"/>
            <a:tailEnd type="none" w="sm" len="sm"/>
          </a:ln>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560"/>
        <p:cNvGrpSpPr/>
        <p:nvPr/>
      </p:nvGrpSpPr>
      <p:grpSpPr>
        <a:xfrm>
          <a:off x="0" y="0"/>
          <a:ext cx="0" cy="0"/>
          <a:chOff x="0" y="0"/>
          <a:chExt cx="0" cy="0"/>
        </a:xfrm>
      </p:grpSpPr>
      <p:pic>
        <p:nvPicPr>
          <p:cNvPr id="561" name="Google Shape;561;p77"/>
          <p:cNvPicPr preferRelativeResize="0"/>
          <p:nvPr/>
        </p:nvPicPr>
        <p:blipFill rotWithShape="1">
          <a:blip r:embed="rId3">
            <a:alphaModFix/>
          </a:blip>
          <a:srcRect l="15175" b="70704"/>
          <a:stretch/>
        </p:blipFill>
        <p:spPr>
          <a:xfrm>
            <a:off x="385325" y="1484410"/>
            <a:ext cx="5155104" cy="1682125"/>
          </a:xfrm>
          <a:prstGeom prst="rect">
            <a:avLst/>
          </a:prstGeom>
          <a:noFill/>
          <a:ln w="19050" cap="flat" cmpd="sng">
            <a:solidFill>
              <a:schemeClr val="dk2"/>
            </a:solidFill>
            <a:prstDash val="solid"/>
            <a:round/>
            <a:headEnd type="none" w="sm" len="sm"/>
            <a:tailEnd type="none" w="sm" len="sm"/>
          </a:ln>
        </p:spPr>
      </p:pic>
      <p:sp>
        <p:nvSpPr>
          <p:cNvPr id="562" name="Google Shape;562;p77"/>
          <p:cNvSpPr txBox="1"/>
          <p:nvPr/>
        </p:nvSpPr>
        <p:spPr>
          <a:xfrm>
            <a:off x="5680300" y="378025"/>
            <a:ext cx="3184500" cy="3894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 sz="1800" b="1" i="1" u="none" strike="noStrike" cap="none">
                <a:solidFill>
                  <a:srgbClr val="000000"/>
                </a:solidFill>
                <a:latin typeface="Arial"/>
                <a:ea typeface="Arial"/>
                <a:cs typeface="Arial"/>
                <a:sym typeface="Arial"/>
              </a:rPr>
              <a:t>Roles have one of four types of “group access”:</a:t>
            </a:r>
            <a:endParaRPr sz="1800" b="1" i="1"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sz="1800" b="1" i="1" u="none" strike="noStrike" cap="none">
              <a:solidFill>
                <a:srgbClr val="000000"/>
              </a:solidFill>
              <a:latin typeface="Arial"/>
              <a:ea typeface="Arial"/>
              <a:cs typeface="Arial"/>
              <a:sym typeface="Arial"/>
            </a:endParaRPr>
          </a:p>
          <a:p>
            <a:pPr marL="457200" marR="0" lvl="0" indent="-342900" algn="l" rtl="0">
              <a:lnSpc>
                <a:spcPct val="100000"/>
              </a:lnSpc>
              <a:spcBef>
                <a:spcPts val="0"/>
              </a:spcBef>
              <a:spcAft>
                <a:spcPts val="0"/>
              </a:spcAft>
              <a:buClr>
                <a:srgbClr val="000000"/>
              </a:buClr>
              <a:buSzPts val="1800"/>
              <a:buFont typeface="Arial"/>
              <a:buChar char="●"/>
            </a:pPr>
            <a:r>
              <a:rPr lang="en" sz="1800" b="1" i="1" u="none" strike="noStrike" cap="none">
                <a:solidFill>
                  <a:srgbClr val="000000"/>
                </a:solidFill>
                <a:latin typeface="Arial"/>
                <a:ea typeface="Arial"/>
                <a:cs typeface="Arial"/>
                <a:sym typeface="Arial"/>
              </a:rPr>
              <a:t>Access only administrative features</a:t>
            </a:r>
            <a:endParaRPr sz="1800" b="1" i="1" u="none" strike="noStrike" cap="none">
              <a:solidFill>
                <a:srgbClr val="000000"/>
              </a:solidFill>
              <a:latin typeface="Arial"/>
              <a:ea typeface="Arial"/>
              <a:cs typeface="Arial"/>
              <a:sym typeface="Arial"/>
            </a:endParaRPr>
          </a:p>
          <a:p>
            <a:pPr marL="457200" marR="0" lvl="0" indent="-342900" algn="l" rtl="0">
              <a:lnSpc>
                <a:spcPct val="100000"/>
              </a:lnSpc>
              <a:spcBef>
                <a:spcPts val="0"/>
              </a:spcBef>
              <a:spcAft>
                <a:spcPts val="0"/>
              </a:spcAft>
              <a:buClr>
                <a:srgbClr val="B7B7B7"/>
              </a:buClr>
              <a:buSzPts val="1800"/>
              <a:buFont typeface="Arial"/>
              <a:buChar char="●"/>
            </a:pPr>
            <a:r>
              <a:rPr lang="en" sz="1800" b="1" i="1" u="none" strike="noStrike" cap="none">
                <a:solidFill>
                  <a:srgbClr val="B7B7B7"/>
                </a:solidFill>
                <a:latin typeface="Arial"/>
                <a:ea typeface="Arial"/>
                <a:cs typeface="Arial"/>
                <a:sym typeface="Arial"/>
              </a:rPr>
              <a:t>Access all records in the system</a:t>
            </a:r>
            <a:endParaRPr sz="1800" b="1" i="1" u="none" strike="noStrike" cap="none">
              <a:solidFill>
                <a:srgbClr val="B7B7B7"/>
              </a:solidFill>
              <a:latin typeface="Arial"/>
              <a:ea typeface="Arial"/>
              <a:cs typeface="Arial"/>
              <a:sym typeface="Arial"/>
            </a:endParaRPr>
          </a:p>
          <a:p>
            <a:pPr marL="457200" marR="0" lvl="0" indent="-342900" algn="l" rtl="0">
              <a:lnSpc>
                <a:spcPct val="100000"/>
              </a:lnSpc>
              <a:spcBef>
                <a:spcPts val="0"/>
              </a:spcBef>
              <a:spcAft>
                <a:spcPts val="0"/>
              </a:spcAft>
              <a:buClr>
                <a:srgbClr val="B7B7B7"/>
              </a:buClr>
              <a:buSzPts val="1800"/>
              <a:buFont typeface="Arial"/>
              <a:buChar char="●"/>
            </a:pPr>
            <a:r>
              <a:rPr lang="en" sz="1800" b="1" i="1" u="none" strike="noStrike" cap="none">
                <a:solidFill>
                  <a:srgbClr val="B7B7B7"/>
                </a:solidFill>
                <a:latin typeface="Arial"/>
                <a:ea typeface="Arial"/>
                <a:cs typeface="Arial"/>
                <a:sym typeface="Arial"/>
              </a:rPr>
              <a:t>Access all records in their user group</a:t>
            </a:r>
            <a:endParaRPr sz="1800" b="1" i="1" u="none" strike="noStrike" cap="none">
              <a:solidFill>
                <a:srgbClr val="B7B7B7"/>
              </a:solidFill>
              <a:latin typeface="Arial"/>
              <a:ea typeface="Arial"/>
              <a:cs typeface="Arial"/>
              <a:sym typeface="Arial"/>
            </a:endParaRPr>
          </a:p>
          <a:p>
            <a:pPr marL="457200" marR="0" lvl="0" indent="-342900" algn="l" rtl="0">
              <a:lnSpc>
                <a:spcPct val="100000"/>
              </a:lnSpc>
              <a:spcBef>
                <a:spcPts val="0"/>
              </a:spcBef>
              <a:spcAft>
                <a:spcPts val="0"/>
              </a:spcAft>
              <a:buClr>
                <a:srgbClr val="B7B7B7"/>
              </a:buClr>
              <a:buSzPts val="1800"/>
              <a:buFont typeface="Arial"/>
              <a:buChar char="●"/>
            </a:pPr>
            <a:r>
              <a:rPr lang="en" sz="1800" b="1" i="1" u="none" strike="noStrike" cap="none">
                <a:solidFill>
                  <a:srgbClr val="B7B7B7"/>
                </a:solidFill>
                <a:latin typeface="Arial"/>
                <a:ea typeface="Arial"/>
                <a:cs typeface="Arial"/>
                <a:sym typeface="Arial"/>
              </a:rPr>
              <a:t>Access only their own records</a:t>
            </a:r>
            <a:endParaRPr sz="1800" b="1" i="1" u="none" strike="noStrike" cap="none">
              <a:solidFill>
                <a:srgbClr val="B7B7B7"/>
              </a:solidFill>
              <a:latin typeface="Arial"/>
              <a:ea typeface="Arial"/>
              <a:cs typeface="Arial"/>
              <a:sym typeface="Arial"/>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566"/>
        <p:cNvGrpSpPr/>
        <p:nvPr/>
      </p:nvGrpSpPr>
      <p:grpSpPr>
        <a:xfrm>
          <a:off x="0" y="0"/>
          <a:ext cx="0" cy="0"/>
          <a:chOff x="0" y="0"/>
          <a:chExt cx="0" cy="0"/>
        </a:xfrm>
      </p:grpSpPr>
      <p:pic>
        <p:nvPicPr>
          <p:cNvPr id="567" name="Google Shape;567;p78"/>
          <p:cNvPicPr preferRelativeResize="0"/>
          <p:nvPr/>
        </p:nvPicPr>
        <p:blipFill rotWithShape="1">
          <a:blip r:embed="rId3">
            <a:alphaModFix/>
          </a:blip>
          <a:srcRect l="17096" t="29665" r="1568" b="49502"/>
          <a:stretch/>
        </p:blipFill>
        <p:spPr>
          <a:xfrm>
            <a:off x="237175" y="1793700"/>
            <a:ext cx="5511176" cy="1333646"/>
          </a:xfrm>
          <a:prstGeom prst="rect">
            <a:avLst/>
          </a:prstGeom>
          <a:noFill/>
          <a:ln w="19050" cap="flat" cmpd="sng">
            <a:solidFill>
              <a:schemeClr val="dk2"/>
            </a:solidFill>
            <a:prstDash val="solid"/>
            <a:round/>
            <a:headEnd type="none" w="sm" len="sm"/>
            <a:tailEnd type="none" w="sm" len="sm"/>
          </a:ln>
        </p:spPr>
      </p:pic>
      <p:sp>
        <p:nvSpPr>
          <p:cNvPr id="568" name="Google Shape;568;p78"/>
          <p:cNvSpPr txBox="1"/>
          <p:nvPr/>
        </p:nvSpPr>
        <p:spPr>
          <a:xfrm>
            <a:off x="5680300" y="378025"/>
            <a:ext cx="3184500" cy="3894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 sz="1800" b="1" i="1" u="none" strike="noStrike" cap="none">
                <a:solidFill>
                  <a:srgbClr val="000000"/>
                </a:solidFill>
                <a:latin typeface="Arial"/>
                <a:ea typeface="Arial"/>
                <a:cs typeface="Arial"/>
                <a:sym typeface="Arial"/>
              </a:rPr>
              <a:t>Roles have one of four types of “group access”:</a:t>
            </a:r>
            <a:endParaRPr sz="1800" b="1" i="1"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sz="1800" b="1" i="1" u="none" strike="noStrike" cap="none">
              <a:solidFill>
                <a:srgbClr val="000000"/>
              </a:solidFill>
              <a:latin typeface="Arial"/>
              <a:ea typeface="Arial"/>
              <a:cs typeface="Arial"/>
              <a:sym typeface="Arial"/>
            </a:endParaRPr>
          </a:p>
          <a:p>
            <a:pPr marL="457200" marR="0" lvl="0" indent="-342900" algn="l" rtl="0">
              <a:lnSpc>
                <a:spcPct val="100000"/>
              </a:lnSpc>
              <a:spcBef>
                <a:spcPts val="0"/>
              </a:spcBef>
              <a:spcAft>
                <a:spcPts val="0"/>
              </a:spcAft>
              <a:buClr>
                <a:srgbClr val="B7B7B7"/>
              </a:buClr>
              <a:buSzPts val="1800"/>
              <a:buFont typeface="Arial"/>
              <a:buChar char="●"/>
            </a:pPr>
            <a:r>
              <a:rPr lang="en" sz="1800" b="1" i="1" u="none" strike="noStrike" cap="none">
                <a:solidFill>
                  <a:srgbClr val="B7B7B7"/>
                </a:solidFill>
                <a:latin typeface="Arial"/>
                <a:ea typeface="Arial"/>
                <a:cs typeface="Arial"/>
                <a:sym typeface="Arial"/>
              </a:rPr>
              <a:t>Access only administrative features</a:t>
            </a:r>
            <a:endParaRPr sz="1800" b="1" i="1" u="none" strike="noStrike" cap="none">
              <a:solidFill>
                <a:srgbClr val="B7B7B7"/>
              </a:solidFill>
              <a:latin typeface="Arial"/>
              <a:ea typeface="Arial"/>
              <a:cs typeface="Arial"/>
              <a:sym typeface="Arial"/>
            </a:endParaRPr>
          </a:p>
          <a:p>
            <a:pPr marL="457200" marR="0" lvl="0" indent="-342900" algn="l" rtl="0">
              <a:lnSpc>
                <a:spcPct val="100000"/>
              </a:lnSpc>
              <a:spcBef>
                <a:spcPts val="0"/>
              </a:spcBef>
              <a:spcAft>
                <a:spcPts val="0"/>
              </a:spcAft>
              <a:buClr>
                <a:srgbClr val="000000"/>
              </a:buClr>
              <a:buSzPts val="1800"/>
              <a:buFont typeface="Arial"/>
              <a:buChar char="●"/>
            </a:pPr>
            <a:r>
              <a:rPr lang="en" sz="1800" b="1" i="1" u="none" strike="noStrike" cap="none">
                <a:solidFill>
                  <a:srgbClr val="000000"/>
                </a:solidFill>
                <a:latin typeface="Arial"/>
                <a:ea typeface="Arial"/>
                <a:cs typeface="Arial"/>
                <a:sym typeface="Arial"/>
              </a:rPr>
              <a:t>Access all records in the system</a:t>
            </a:r>
            <a:endParaRPr sz="1800" b="1" i="1" u="none" strike="noStrike" cap="none">
              <a:solidFill>
                <a:srgbClr val="000000"/>
              </a:solidFill>
              <a:latin typeface="Arial"/>
              <a:ea typeface="Arial"/>
              <a:cs typeface="Arial"/>
              <a:sym typeface="Arial"/>
            </a:endParaRPr>
          </a:p>
          <a:p>
            <a:pPr marL="457200" marR="0" lvl="0" indent="-342900" algn="l" rtl="0">
              <a:lnSpc>
                <a:spcPct val="100000"/>
              </a:lnSpc>
              <a:spcBef>
                <a:spcPts val="0"/>
              </a:spcBef>
              <a:spcAft>
                <a:spcPts val="0"/>
              </a:spcAft>
              <a:buClr>
                <a:srgbClr val="B7B7B7"/>
              </a:buClr>
              <a:buSzPts val="1800"/>
              <a:buFont typeface="Arial"/>
              <a:buChar char="●"/>
            </a:pPr>
            <a:r>
              <a:rPr lang="en" sz="1800" b="1" i="1" u="none" strike="noStrike" cap="none">
                <a:solidFill>
                  <a:srgbClr val="B7B7B7"/>
                </a:solidFill>
                <a:latin typeface="Arial"/>
                <a:ea typeface="Arial"/>
                <a:cs typeface="Arial"/>
                <a:sym typeface="Arial"/>
              </a:rPr>
              <a:t>Access all records in their user group</a:t>
            </a:r>
            <a:endParaRPr sz="1800" b="1" i="1" u="none" strike="noStrike" cap="none">
              <a:solidFill>
                <a:srgbClr val="B7B7B7"/>
              </a:solidFill>
              <a:latin typeface="Arial"/>
              <a:ea typeface="Arial"/>
              <a:cs typeface="Arial"/>
              <a:sym typeface="Arial"/>
            </a:endParaRPr>
          </a:p>
          <a:p>
            <a:pPr marL="457200" marR="0" lvl="0" indent="-342900" algn="l" rtl="0">
              <a:lnSpc>
                <a:spcPct val="100000"/>
              </a:lnSpc>
              <a:spcBef>
                <a:spcPts val="0"/>
              </a:spcBef>
              <a:spcAft>
                <a:spcPts val="0"/>
              </a:spcAft>
              <a:buClr>
                <a:srgbClr val="B7B7B7"/>
              </a:buClr>
              <a:buSzPts val="1800"/>
              <a:buFont typeface="Arial"/>
              <a:buChar char="●"/>
            </a:pPr>
            <a:r>
              <a:rPr lang="en" sz="1800" b="1" i="1" u="none" strike="noStrike" cap="none">
                <a:solidFill>
                  <a:srgbClr val="B7B7B7"/>
                </a:solidFill>
                <a:latin typeface="Arial"/>
                <a:ea typeface="Arial"/>
                <a:cs typeface="Arial"/>
                <a:sym typeface="Arial"/>
              </a:rPr>
              <a:t>Access only their own records</a:t>
            </a:r>
            <a:endParaRPr sz="1800" b="1" i="1" u="none" strike="noStrike" cap="none">
              <a:solidFill>
                <a:srgbClr val="B7B7B7"/>
              </a:solidFill>
              <a:latin typeface="Arial"/>
              <a:ea typeface="Arial"/>
              <a:cs typeface="Arial"/>
              <a:sym typeface="Arial"/>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572"/>
        <p:cNvGrpSpPr/>
        <p:nvPr/>
      </p:nvGrpSpPr>
      <p:grpSpPr>
        <a:xfrm>
          <a:off x="0" y="0"/>
          <a:ext cx="0" cy="0"/>
          <a:chOff x="0" y="0"/>
          <a:chExt cx="0" cy="0"/>
        </a:xfrm>
      </p:grpSpPr>
      <p:pic>
        <p:nvPicPr>
          <p:cNvPr id="573" name="Google Shape;573;p79"/>
          <p:cNvPicPr preferRelativeResize="0"/>
          <p:nvPr/>
        </p:nvPicPr>
        <p:blipFill rotWithShape="1">
          <a:blip r:embed="rId3">
            <a:alphaModFix/>
          </a:blip>
          <a:srcRect l="14405" t="42891" b="27813"/>
          <a:stretch/>
        </p:blipFill>
        <p:spPr>
          <a:xfrm>
            <a:off x="338575" y="1484400"/>
            <a:ext cx="5201848" cy="1682125"/>
          </a:xfrm>
          <a:prstGeom prst="rect">
            <a:avLst/>
          </a:prstGeom>
          <a:noFill/>
          <a:ln w="19050" cap="flat" cmpd="sng">
            <a:solidFill>
              <a:schemeClr val="dk2"/>
            </a:solidFill>
            <a:prstDash val="solid"/>
            <a:round/>
            <a:headEnd type="none" w="sm" len="sm"/>
            <a:tailEnd type="none" w="sm" len="sm"/>
          </a:ln>
        </p:spPr>
      </p:pic>
      <p:sp>
        <p:nvSpPr>
          <p:cNvPr id="574" name="Google Shape;574;p79"/>
          <p:cNvSpPr txBox="1"/>
          <p:nvPr/>
        </p:nvSpPr>
        <p:spPr>
          <a:xfrm>
            <a:off x="5680300" y="378025"/>
            <a:ext cx="3184500" cy="3894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 sz="1800" b="1" i="1" u="none" strike="noStrike" cap="none">
                <a:solidFill>
                  <a:srgbClr val="000000"/>
                </a:solidFill>
                <a:latin typeface="Arial"/>
                <a:ea typeface="Arial"/>
                <a:cs typeface="Arial"/>
                <a:sym typeface="Arial"/>
              </a:rPr>
              <a:t>Roles have one of four types of “group access”:</a:t>
            </a:r>
            <a:endParaRPr sz="1800" b="1" i="1"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sz="1800" b="1" i="1" u="none" strike="noStrike" cap="none">
              <a:solidFill>
                <a:srgbClr val="000000"/>
              </a:solidFill>
              <a:latin typeface="Arial"/>
              <a:ea typeface="Arial"/>
              <a:cs typeface="Arial"/>
              <a:sym typeface="Arial"/>
            </a:endParaRPr>
          </a:p>
          <a:p>
            <a:pPr marL="457200" marR="0" lvl="0" indent="-342900" algn="l" rtl="0">
              <a:lnSpc>
                <a:spcPct val="100000"/>
              </a:lnSpc>
              <a:spcBef>
                <a:spcPts val="0"/>
              </a:spcBef>
              <a:spcAft>
                <a:spcPts val="0"/>
              </a:spcAft>
              <a:buClr>
                <a:srgbClr val="B7B7B7"/>
              </a:buClr>
              <a:buSzPts val="1800"/>
              <a:buFont typeface="Arial"/>
              <a:buChar char="●"/>
            </a:pPr>
            <a:r>
              <a:rPr lang="en" sz="1800" b="1" i="1" u="none" strike="noStrike" cap="none">
                <a:solidFill>
                  <a:srgbClr val="B7B7B7"/>
                </a:solidFill>
                <a:latin typeface="Arial"/>
                <a:ea typeface="Arial"/>
                <a:cs typeface="Arial"/>
                <a:sym typeface="Arial"/>
              </a:rPr>
              <a:t>Access only administrative features</a:t>
            </a:r>
            <a:endParaRPr sz="1800" b="1" i="1" u="none" strike="noStrike" cap="none">
              <a:solidFill>
                <a:srgbClr val="B7B7B7"/>
              </a:solidFill>
              <a:latin typeface="Arial"/>
              <a:ea typeface="Arial"/>
              <a:cs typeface="Arial"/>
              <a:sym typeface="Arial"/>
            </a:endParaRPr>
          </a:p>
          <a:p>
            <a:pPr marL="457200" marR="0" lvl="0" indent="-342900" algn="l" rtl="0">
              <a:lnSpc>
                <a:spcPct val="100000"/>
              </a:lnSpc>
              <a:spcBef>
                <a:spcPts val="0"/>
              </a:spcBef>
              <a:spcAft>
                <a:spcPts val="0"/>
              </a:spcAft>
              <a:buClr>
                <a:srgbClr val="B7B7B7"/>
              </a:buClr>
              <a:buSzPts val="1800"/>
              <a:buFont typeface="Arial"/>
              <a:buChar char="●"/>
            </a:pPr>
            <a:r>
              <a:rPr lang="en" sz="1800" b="1" i="1" u="none" strike="noStrike" cap="none">
                <a:solidFill>
                  <a:srgbClr val="B7B7B7"/>
                </a:solidFill>
                <a:latin typeface="Arial"/>
                <a:ea typeface="Arial"/>
                <a:cs typeface="Arial"/>
                <a:sym typeface="Arial"/>
              </a:rPr>
              <a:t>Access all records in the system</a:t>
            </a:r>
            <a:endParaRPr sz="1800" b="1" i="1" u="none" strike="noStrike" cap="none">
              <a:solidFill>
                <a:srgbClr val="B7B7B7"/>
              </a:solidFill>
              <a:latin typeface="Arial"/>
              <a:ea typeface="Arial"/>
              <a:cs typeface="Arial"/>
              <a:sym typeface="Arial"/>
            </a:endParaRPr>
          </a:p>
          <a:p>
            <a:pPr marL="457200" marR="0" lvl="0" indent="-342900" algn="l" rtl="0">
              <a:lnSpc>
                <a:spcPct val="100000"/>
              </a:lnSpc>
              <a:spcBef>
                <a:spcPts val="0"/>
              </a:spcBef>
              <a:spcAft>
                <a:spcPts val="0"/>
              </a:spcAft>
              <a:buClr>
                <a:srgbClr val="000000"/>
              </a:buClr>
              <a:buSzPts val="1800"/>
              <a:buFont typeface="Arial"/>
              <a:buChar char="●"/>
            </a:pPr>
            <a:r>
              <a:rPr lang="en" sz="1800" b="1" i="1" u="none" strike="noStrike" cap="none">
                <a:solidFill>
                  <a:srgbClr val="000000"/>
                </a:solidFill>
                <a:latin typeface="Arial"/>
                <a:ea typeface="Arial"/>
                <a:cs typeface="Arial"/>
                <a:sym typeface="Arial"/>
              </a:rPr>
              <a:t>Access all records in their user group</a:t>
            </a:r>
            <a:endParaRPr sz="1800" b="1" i="1" u="none" strike="noStrike" cap="none">
              <a:solidFill>
                <a:srgbClr val="000000"/>
              </a:solidFill>
              <a:latin typeface="Arial"/>
              <a:ea typeface="Arial"/>
              <a:cs typeface="Arial"/>
              <a:sym typeface="Arial"/>
            </a:endParaRPr>
          </a:p>
          <a:p>
            <a:pPr marL="457200" marR="0" lvl="0" indent="-342900" algn="l" rtl="0">
              <a:lnSpc>
                <a:spcPct val="100000"/>
              </a:lnSpc>
              <a:spcBef>
                <a:spcPts val="0"/>
              </a:spcBef>
              <a:spcAft>
                <a:spcPts val="0"/>
              </a:spcAft>
              <a:buClr>
                <a:srgbClr val="B7B7B7"/>
              </a:buClr>
              <a:buSzPts val="1800"/>
              <a:buFont typeface="Arial"/>
              <a:buChar char="●"/>
            </a:pPr>
            <a:r>
              <a:rPr lang="en" sz="1800" b="1" i="1" u="none" strike="noStrike" cap="none">
                <a:solidFill>
                  <a:srgbClr val="B7B7B7"/>
                </a:solidFill>
                <a:latin typeface="Arial"/>
                <a:ea typeface="Arial"/>
                <a:cs typeface="Arial"/>
                <a:sym typeface="Arial"/>
              </a:rPr>
              <a:t>Access only their own records</a:t>
            </a:r>
            <a:endParaRPr sz="1800" b="1" i="1" u="none" strike="noStrike" cap="none">
              <a:solidFill>
                <a:srgbClr val="B7B7B7"/>
              </a:solidFill>
              <a:latin typeface="Arial"/>
              <a:ea typeface="Arial"/>
              <a:cs typeface="Arial"/>
              <a:sym typeface="Arial"/>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pic>
        <p:nvPicPr>
          <p:cNvPr id="579" name="Google Shape;579;p80"/>
          <p:cNvPicPr preferRelativeResize="0"/>
          <p:nvPr/>
        </p:nvPicPr>
        <p:blipFill rotWithShape="1">
          <a:blip r:embed="rId3">
            <a:alphaModFix/>
          </a:blip>
          <a:srcRect l="7062" t="66520" b="13643"/>
          <a:stretch/>
        </p:blipFill>
        <p:spPr>
          <a:xfrm>
            <a:off x="120925" y="2073425"/>
            <a:ext cx="5647954" cy="1138900"/>
          </a:xfrm>
          <a:prstGeom prst="rect">
            <a:avLst/>
          </a:prstGeom>
          <a:noFill/>
          <a:ln w="19050" cap="flat" cmpd="sng">
            <a:solidFill>
              <a:schemeClr val="dk2"/>
            </a:solidFill>
            <a:prstDash val="solid"/>
            <a:round/>
            <a:headEnd type="none" w="sm" len="sm"/>
            <a:tailEnd type="none" w="sm" len="sm"/>
          </a:ln>
        </p:spPr>
      </p:pic>
      <p:sp>
        <p:nvSpPr>
          <p:cNvPr id="580" name="Google Shape;580;p80"/>
          <p:cNvSpPr txBox="1"/>
          <p:nvPr/>
        </p:nvSpPr>
        <p:spPr>
          <a:xfrm>
            <a:off x="5680300" y="378025"/>
            <a:ext cx="3184500" cy="3894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 sz="1800" b="1" i="1" u="none" strike="noStrike" cap="none">
                <a:solidFill>
                  <a:srgbClr val="000000"/>
                </a:solidFill>
                <a:latin typeface="Arial"/>
                <a:ea typeface="Arial"/>
                <a:cs typeface="Arial"/>
                <a:sym typeface="Arial"/>
              </a:rPr>
              <a:t>Roles have one of four types of “group access”:</a:t>
            </a:r>
            <a:endParaRPr sz="1800" b="1" i="1"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sz="1800" b="1" i="1" u="none" strike="noStrike" cap="none">
              <a:solidFill>
                <a:srgbClr val="000000"/>
              </a:solidFill>
              <a:latin typeface="Arial"/>
              <a:ea typeface="Arial"/>
              <a:cs typeface="Arial"/>
              <a:sym typeface="Arial"/>
            </a:endParaRPr>
          </a:p>
          <a:p>
            <a:pPr marL="457200" marR="0" lvl="0" indent="-342900" algn="l" rtl="0">
              <a:lnSpc>
                <a:spcPct val="100000"/>
              </a:lnSpc>
              <a:spcBef>
                <a:spcPts val="0"/>
              </a:spcBef>
              <a:spcAft>
                <a:spcPts val="0"/>
              </a:spcAft>
              <a:buClr>
                <a:srgbClr val="B7B7B7"/>
              </a:buClr>
              <a:buSzPts val="1800"/>
              <a:buFont typeface="Arial"/>
              <a:buChar char="●"/>
            </a:pPr>
            <a:r>
              <a:rPr lang="en" sz="1800" b="1" i="1" u="none" strike="noStrike" cap="none">
                <a:solidFill>
                  <a:srgbClr val="B7B7B7"/>
                </a:solidFill>
                <a:latin typeface="Arial"/>
                <a:ea typeface="Arial"/>
                <a:cs typeface="Arial"/>
                <a:sym typeface="Arial"/>
              </a:rPr>
              <a:t>Access only administrative features</a:t>
            </a:r>
            <a:endParaRPr sz="1800" b="1" i="1" u="none" strike="noStrike" cap="none">
              <a:solidFill>
                <a:srgbClr val="B7B7B7"/>
              </a:solidFill>
              <a:latin typeface="Arial"/>
              <a:ea typeface="Arial"/>
              <a:cs typeface="Arial"/>
              <a:sym typeface="Arial"/>
            </a:endParaRPr>
          </a:p>
          <a:p>
            <a:pPr marL="457200" marR="0" lvl="0" indent="-342900" algn="l" rtl="0">
              <a:lnSpc>
                <a:spcPct val="100000"/>
              </a:lnSpc>
              <a:spcBef>
                <a:spcPts val="0"/>
              </a:spcBef>
              <a:spcAft>
                <a:spcPts val="0"/>
              </a:spcAft>
              <a:buClr>
                <a:srgbClr val="B7B7B7"/>
              </a:buClr>
              <a:buSzPts val="1800"/>
              <a:buFont typeface="Arial"/>
              <a:buChar char="●"/>
            </a:pPr>
            <a:r>
              <a:rPr lang="en" sz="1800" b="1" i="1" u="none" strike="noStrike" cap="none">
                <a:solidFill>
                  <a:srgbClr val="B7B7B7"/>
                </a:solidFill>
                <a:latin typeface="Arial"/>
                <a:ea typeface="Arial"/>
                <a:cs typeface="Arial"/>
                <a:sym typeface="Arial"/>
              </a:rPr>
              <a:t>Access all records in the system</a:t>
            </a:r>
            <a:endParaRPr sz="1800" b="1" i="1" u="none" strike="noStrike" cap="none">
              <a:solidFill>
                <a:srgbClr val="B7B7B7"/>
              </a:solidFill>
              <a:latin typeface="Arial"/>
              <a:ea typeface="Arial"/>
              <a:cs typeface="Arial"/>
              <a:sym typeface="Arial"/>
            </a:endParaRPr>
          </a:p>
          <a:p>
            <a:pPr marL="457200" marR="0" lvl="0" indent="-342900" algn="l" rtl="0">
              <a:lnSpc>
                <a:spcPct val="100000"/>
              </a:lnSpc>
              <a:spcBef>
                <a:spcPts val="0"/>
              </a:spcBef>
              <a:spcAft>
                <a:spcPts val="0"/>
              </a:spcAft>
              <a:buClr>
                <a:srgbClr val="B7B7B7"/>
              </a:buClr>
              <a:buSzPts val="1800"/>
              <a:buFont typeface="Arial"/>
              <a:buChar char="●"/>
            </a:pPr>
            <a:r>
              <a:rPr lang="en" sz="1800" b="1" i="1" u="none" strike="noStrike" cap="none">
                <a:solidFill>
                  <a:srgbClr val="B7B7B7"/>
                </a:solidFill>
                <a:latin typeface="Arial"/>
                <a:ea typeface="Arial"/>
                <a:cs typeface="Arial"/>
                <a:sym typeface="Arial"/>
              </a:rPr>
              <a:t>Access all records in their user group</a:t>
            </a:r>
            <a:endParaRPr sz="1800" b="1" i="1" u="none" strike="noStrike" cap="none">
              <a:solidFill>
                <a:srgbClr val="B7B7B7"/>
              </a:solidFill>
              <a:latin typeface="Arial"/>
              <a:ea typeface="Arial"/>
              <a:cs typeface="Arial"/>
              <a:sym typeface="Arial"/>
            </a:endParaRPr>
          </a:p>
          <a:p>
            <a:pPr marL="457200" marR="0" lvl="0" indent="-342900" algn="l" rtl="0">
              <a:lnSpc>
                <a:spcPct val="100000"/>
              </a:lnSpc>
              <a:spcBef>
                <a:spcPts val="0"/>
              </a:spcBef>
              <a:spcAft>
                <a:spcPts val="0"/>
              </a:spcAft>
              <a:buClr>
                <a:srgbClr val="000000"/>
              </a:buClr>
              <a:buSzPts val="1800"/>
              <a:buFont typeface="Arial"/>
              <a:buChar char="●"/>
            </a:pPr>
            <a:r>
              <a:rPr lang="en" sz="1800" b="1" i="1" u="none" strike="noStrike" cap="none">
                <a:solidFill>
                  <a:srgbClr val="000000"/>
                </a:solidFill>
                <a:latin typeface="Arial"/>
                <a:ea typeface="Arial"/>
                <a:cs typeface="Arial"/>
                <a:sym typeface="Arial"/>
              </a:rPr>
              <a:t>Access only their own records</a:t>
            </a:r>
            <a:endParaRPr sz="1800" b="1" i="1" u="none" strike="noStrike" cap="none">
              <a:solidFill>
                <a:srgbClr val="000000"/>
              </a:solidFill>
              <a:latin typeface="Arial"/>
              <a:ea typeface="Arial"/>
              <a:cs typeface="Arial"/>
              <a:sym typeface="Arial"/>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4">
            <a:extLst>
              <a:ext uri="{FF2B5EF4-FFF2-40B4-BE49-F238E27FC236}">
                <a16:creationId xmlns:a16="http://schemas.microsoft.com/office/drawing/2014/main" id="{60D42863-330B-6D46-8507-9F68FC421925}"/>
              </a:ext>
            </a:extLst>
          </p:cNvPr>
          <p:cNvSpPr>
            <a:spLocks noGrp="1"/>
          </p:cNvSpPr>
          <p:nvPr>
            <p:ph type="title"/>
          </p:nvPr>
        </p:nvSpPr>
        <p:spPr/>
        <p:txBody>
          <a:bodyPr/>
          <a:lstStyle/>
          <a:p>
            <a:r>
              <a:rPr lang="fr-CH" dirty="0"/>
              <a:t>Practice</a:t>
            </a:r>
          </a:p>
        </p:txBody>
      </p:sp>
    </p:spTree>
    <p:extLst>
      <p:ext uri="{BB962C8B-B14F-4D97-AF65-F5344CB8AC3E}">
        <p14:creationId xmlns:p14="http://schemas.microsoft.com/office/powerpoint/2010/main" val="384561231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Shape 584"/>
        <p:cNvGrpSpPr/>
        <p:nvPr/>
      </p:nvGrpSpPr>
      <p:grpSpPr>
        <a:xfrm>
          <a:off x="0" y="0"/>
          <a:ext cx="0" cy="0"/>
          <a:chOff x="0" y="0"/>
          <a:chExt cx="0" cy="0"/>
        </a:xfrm>
      </p:grpSpPr>
      <p:sp>
        <p:nvSpPr>
          <p:cNvPr id="585" name="Google Shape;585;p81"/>
          <p:cNvSpPr txBox="1">
            <a:spLocks noGrp="1"/>
          </p:cNvSpPr>
          <p:nvPr>
            <p:ph type="title"/>
          </p:nvPr>
        </p:nvSpPr>
        <p:spPr>
          <a:xfrm>
            <a:off x="311700" y="814800"/>
            <a:ext cx="8571300" cy="9420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600"/>
              <a:buNone/>
            </a:pPr>
            <a:r>
              <a:rPr lang="en"/>
              <a:t>Matching</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Shape 589"/>
        <p:cNvGrpSpPr/>
        <p:nvPr/>
      </p:nvGrpSpPr>
      <p:grpSpPr>
        <a:xfrm>
          <a:off x="0" y="0"/>
          <a:ext cx="0" cy="0"/>
          <a:chOff x="0" y="0"/>
          <a:chExt cx="0" cy="0"/>
        </a:xfrm>
      </p:grpSpPr>
      <p:pic>
        <p:nvPicPr>
          <p:cNvPr id="590" name="Google Shape;590;p82"/>
          <p:cNvPicPr preferRelativeResize="0"/>
          <p:nvPr/>
        </p:nvPicPr>
        <p:blipFill rotWithShape="1">
          <a:blip r:embed="rId3">
            <a:alphaModFix/>
          </a:blip>
          <a:srcRect/>
          <a:stretch/>
        </p:blipFill>
        <p:spPr>
          <a:xfrm>
            <a:off x="2824163" y="2915575"/>
            <a:ext cx="3495675" cy="1666875"/>
          </a:xfrm>
          <a:prstGeom prst="rect">
            <a:avLst/>
          </a:prstGeom>
          <a:noFill/>
          <a:ln w="19050" cap="flat" cmpd="sng">
            <a:solidFill>
              <a:schemeClr val="dk2"/>
            </a:solidFill>
            <a:prstDash val="solid"/>
            <a:round/>
            <a:headEnd type="none" w="sm" len="sm"/>
            <a:tailEnd type="none" w="sm" len="sm"/>
          </a:ln>
        </p:spPr>
      </p:pic>
      <p:sp>
        <p:nvSpPr>
          <p:cNvPr id="591" name="Google Shape;591;p82"/>
          <p:cNvSpPr txBox="1">
            <a:spLocks noGrp="1"/>
          </p:cNvSpPr>
          <p:nvPr>
            <p:ph type="title"/>
          </p:nvPr>
        </p:nvSpPr>
        <p:spPr>
          <a:xfrm>
            <a:off x="729450" y="1318650"/>
            <a:ext cx="8260800" cy="535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600"/>
              <a:buNone/>
            </a:pPr>
            <a:r>
              <a:rPr lang="en"/>
              <a:t>Matching Configuration</a:t>
            </a:r>
            <a:endParaRPr/>
          </a:p>
        </p:txBody>
      </p:sp>
      <p:sp>
        <p:nvSpPr>
          <p:cNvPr id="592" name="Google Shape;592;p82"/>
          <p:cNvSpPr txBox="1"/>
          <p:nvPr/>
        </p:nvSpPr>
        <p:spPr>
          <a:xfrm>
            <a:off x="819200" y="1928250"/>
            <a:ext cx="8190600" cy="73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 sz="1800" b="0" i="1" u="none" strike="noStrike" cap="none">
                <a:solidFill>
                  <a:srgbClr val="000000"/>
                </a:solidFill>
                <a:latin typeface="Arial"/>
                <a:ea typeface="Arial"/>
                <a:cs typeface="Arial"/>
                <a:sym typeface="Arial"/>
              </a:rPr>
              <a:t>From the Users page, you can click on “Matching” to go to the Matching page</a:t>
            </a:r>
            <a:endParaRPr sz="1800" b="0" i="1" u="none" strike="noStrike" cap="none">
              <a:solidFill>
                <a:srgbClr val="000000"/>
              </a:solidFill>
              <a:latin typeface="Arial"/>
              <a:ea typeface="Arial"/>
              <a:cs typeface="Arial"/>
              <a:sym typeface="Arial"/>
            </a:endParaRPr>
          </a:p>
        </p:txBody>
      </p:sp>
      <p:sp>
        <p:nvSpPr>
          <p:cNvPr id="593" name="Google Shape;593;p82"/>
          <p:cNvSpPr/>
          <p:nvPr/>
        </p:nvSpPr>
        <p:spPr>
          <a:xfrm>
            <a:off x="3029475" y="3910300"/>
            <a:ext cx="3185700" cy="5352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Shape 597"/>
        <p:cNvGrpSpPr/>
        <p:nvPr/>
      </p:nvGrpSpPr>
      <p:grpSpPr>
        <a:xfrm>
          <a:off x="0" y="0"/>
          <a:ext cx="0" cy="0"/>
          <a:chOff x="0" y="0"/>
          <a:chExt cx="0" cy="0"/>
        </a:xfrm>
      </p:grpSpPr>
      <p:pic>
        <p:nvPicPr>
          <p:cNvPr id="598" name="Google Shape;598;p83"/>
          <p:cNvPicPr preferRelativeResize="0"/>
          <p:nvPr/>
        </p:nvPicPr>
        <p:blipFill rotWithShape="1">
          <a:blip r:embed="rId3">
            <a:alphaModFix/>
          </a:blip>
          <a:srcRect/>
          <a:stretch/>
        </p:blipFill>
        <p:spPr>
          <a:xfrm>
            <a:off x="2683400" y="2191750"/>
            <a:ext cx="5860125" cy="2601400"/>
          </a:xfrm>
          <a:prstGeom prst="rect">
            <a:avLst/>
          </a:prstGeom>
          <a:noFill/>
          <a:ln w="19050" cap="flat" cmpd="sng">
            <a:solidFill>
              <a:schemeClr val="dk2"/>
            </a:solidFill>
            <a:prstDash val="solid"/>
            <a:round/>
            <a:headEnd type="none" w="sm" len="sm"/>
            <a:tailEnd type="none" w="sm" len="sm"/>
          </a:ln>
        </p:spPr>
      </p:pic>
      <p:sp>
        <p:nvSpPr>
          <p:cNvPr id="599" name="Google Shape;599;p83"/>
          <p:cNvSpPr txBox="1">
            <a:spLocks noGrp="1"/>
          </p:cNvSpPr>
          <p:nvPr>
            <p:ph type="title"/>
          </p:nvPr>
        </p:nvSpPr>
        <p:spPr>
          <a:xfrm>
            <a:off x="729450" y="1318650"/>
            <a:ext cx="8260800" cy="535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600"/>
              <a:buNone/>
            </a:pPr>
            <a:r>
              <a:rPr lang="en"/>
              <a:t>Matching Configuration</a:t>
            </a:r>
            <a:endParaRPr/>
          </a:p>
        </p:txBody>
      </p:sp>
      <p:sp>
        <p:nvSpPr>
          <p:cNvPr id="600" name="Google Shape;600;p83"/>
          <p:cNvSpPr txBox="1"/>
          <p:nvPr/>
        </p:nvSpPr>
        <p:spPr>
          <a:xfrm>
            <a:off x="438200" y="2233050"/>
            <a:ext cx="2016600" cy="2092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 sz="1800" b="0" i="1" u="none" strike="noStrike" cap="none">
                <a:solidFill>
                  <a:srgbClr val="000000"/>
                </a:solidFill>
                <a:latin typeface="Arial"/>
                <a:ea typeface="Arial"/>
                <a:cs typeface="Arial"/>
                <a:sym typeface="Arial"/>
              </a:rPr>
              <a:t>Here, you can control which fields are used to match cases with tracing requests</a:t>
            </a:r>
            <a:endParaRPr sz="1800" b="0" i="1" u="none" strike="noStrike" cap="none">
              <a:solidFill>
                <a:srgbClr val="000000"/>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6"/>
          <p:cNvSpPr txBox="1">
            <a:spLocks noGrp="1"/>
          </p:cNvSpPr>
          <p:nvPr>
            <p:ph type="title"/>
          </p:nvPr>
        </p:nvSpPr>
        <p:spPr>
          <a:xfrm>
            <a:off x="311700" y="445025"/>
            <a:ext cx="8520600" cy="707400"/>
          </a:xfrm>
          <a:prstGeom prst="rect">
            <a:avLst/>
          </a:prstGeom>
          <a:noFill/>
          <a:ln>
            <a:noFill/>
          </a:ln>
        </p:spPr>
        <p:txBody>
          <a:bodyPr spcFirstLastPara="1" wrap="square" lIns="91425" tIns="91425" rIns="91425" bIns="91425" anchor="t" anchorCtr="0">
            <a:noAutofit/>
          </a:bodyPr>
          <a:lstStyle/>
          <a:p>
            <a:pPr lvl="0"/>
            <a:r>
              <a:rPr lang="fr-FR" dirty="0" err="1"/>
              <a:t>Responsibilities</a:t>
            </a:r>
            <a:r>
              <a:rPr lang="fr-FR" dirty="0"/>
              <a:t> of the </a:t>
            </a:r>
            <a:r>
              <a:rPr lang="fr-FR" dirty="0" err="1"/>
              <a:t>administrators</a:t>
            </a:r>
            <a:endParaRPr dirty="0"/>
          </a:p>
        </p:txBody>
      </p:sp>
      <p:sp>
        <p:nvSpPr>
          <p:cNvPr id="150" name="Google Shape;150;p26"/>
          <p:cNvSpPr txBox="1">
            <a:spLocks noGrp="1"/>
          </p:cNvSpPr>
          <p:nvPr>
            <p:ph type="body" idx="1"/>
          </p:nvPr>
        </p:nvSpPr>
        <p:spPr>
          <a:xfrm>
            <a:off x="311700" y="1266325"/>
            <a:ext cx="8520600" cy="3302700"/>
          </a:xfrm>
          <a:prstGeom prst="rect">
            <a:avLst/>
          </a:prstGeom>
          <a:noFill/>
          <a:ln>
            <a:noFill/>
          </a:ln>
        </p:spPr>
        <p:txBody>
          <a:bodyPr spcFirstLastPara="1" wrap="square" lIns="91425" tIns="91425" rIns="91425" bIns="91425" anchor="t" anchorCtr="0">
            <a:noAutofit/>
          </a:bodyPr>
          <a:lstStyle/>
          <a:p>
            <a:pPr marL="57150" indent="0">
              <a:buSzPct val="100000"/>
              <a:buNone/>
            </a:pPr>
            <a:endParaRPr lang="fr-CH" b="1" dirty="0"/>
          </a:p>
          <a:p>
            <a:pPr marL="57150" indent="0">
              <a:buSzPct val="100000"/>
              <a:buNone/>
            </a:pPr>
            <a:r>
              <a:rPr lang="fr-CH" b="1" dirty="0"/>
              <a:t>CPIMS+ Agency </a:t>
            </a:r>
            <a:r>
              <a:rPr lang="fr-CH" b="1" dirty="0" err="1"/>
              <a:t>Administrator</a:t>
            </a:r>
            <a:endParaRPr lang="fr-CH" b="1" dirty="0"/>
          </a:p>
          <a:p>
            <a:pPr marL="531813" indent="-285750">
              <a:buSzPct val="100000"/>
              <a:buFont typeface="Arial" panose="020B0604020202020204" pitchFamily="34" charset="0"/>
              <a:buChar char="•"/>
            </a:pPr>
            <a:r>
              <a:rPr lang="en" dirty="0"/>
              <a:t>Administer users within the different teams</a:t>
            </a:r>
          </a:p>
          <a:p>
            <a:pPr marL="531813" indent="-285750">
              <a:buSzPct val="100000"/>
              <a:buFont typeface="Arial" panose="020B0604020202020204" pitchFamily="34" charset="0"/>
              <a:buChar char="•"/>
            </a:pPr>
            <a:r>
              <a:rPr lang="en" dirty="0"/>
              <a:t>Ensure data backups
Ensure data quality control
Organize continuous capacity building for end users (case workers and managers)</a:t>
            </a:r>
          </a:p>
        </p:txBody>
      </p:sp>
    </p:spTree>
    <p:extLst>
      <p:ext uri="{BB962C8B-B14F-4D97-AF65-F5344CB8AC3E}">
        <p14:creationId xmlns:p14="http://schemas.microsoft.com/office/powerpoint/2010/main" val="349841344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604"/>
        <p:cNvGrpSpPr/>
        <p:nvPr/>
      </p:nvGrpSpPr>
      <p:grpSpPr>
        <a:xfrm>
          <a:off x="0" y="0"/>
          <a:ext cx="0" cy="0"/>
          <a:chOff x="0" y="0"/>
          <a:chExt cx="0" cy="0"/>
        </a:xfrm>
      </p:grpSpPr>
      <p:sp>
        <p:nvSpPr>
          <p:cNvPr id="605" name="Google Shape;605;p84"/>
          <p:cNvSpPr txBox="1">
            <a:spLocks noGrp="1"/>
          </p:cNvSpPr>
          <p:nvPr>
            <p:ph type="title"/>
          </p:nvPr>
        </p:nvSpPr>
        <p:spPr>
          <a:xfrm>
            <a:off x="311700" y="814800"/>
            <a:ext cx="8571300" cy="9420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600"/>
              <a:buNone/>
            </a:pPr>
            <a:r>
              <a:rPr lang="en"/>
              <a:t>Reports</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609"/>
        <p:cNvGrpSpPr/>
        <p:nvPr/>
      </p:nvGrpSpPr>
      <p:grpSpPr>
        <a:xfrm>
          <a:off x="0" y="0"/>
          <a:ext cx="0" cy="0"/>
          <a:chOff x="0" y="0"/>
          <a:chExt cx="0" cy="0"/>
        </a:xfrm>
      </p:grpSpPr>
      <p:pic>
        <p:nvPicPr>
          <p:cNvPr id="610" name="Google Shape;610;p85"/>
          <p:cNvPicPr preferRelativeResize="0"/>
          <p:nvPr/>
        </p:nvPicPr>
        <p:blipFill rotWithShape="1">
          <a:blip r:embed="rId3">
            <a:alphaModFix/>
          </a:blip>
          <a:srcRect/>
          <a:stretch/>
        </p:blipFill>
        <p:spPr>
          <a:xfrm>
            <a:off x="3076575" y="2863625"/>
            <a:ext cx="2990850" cy="1362075"/>
          </a:xfrm>
          <a:prstGeom prst="rect">
            <a:avLst/>
          </a:prstGeom>
          <a:noFill/>
          <a:ln w="19050" cap="flat" cmpd="sng">
            <a:solidFill>
              <a:schemeClr val="dk2"/>
            </a:solidFill>
            <a:prstDash val="solid"/>
            <a:round/>
            <a:headEnd type="none" w="sm" len="sm"/>
            <a:tailEnd type="none" w="sm" len="sm"/>
          </a:ln>
        </p:spPr>
      </p:pic>
      <p:sp>
        <p:nvSpPr>
          <p:cNvPr id="611" name="Google Shape;611;p85"/>
          <p:cNvSpPr txBox="1">
            <a:spLocks noGrp="1"/>
          </p:cNvSpPr>
          <p:nvPr>
            <p:ph type="title"/>
          </p:nvPr>
        </p:nvSpPr>
        <p:spPr>
          <a:xfrm>
            <a:off x="729450" y="1318650"/>
            <a:ext cx="8260800" cy="535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600"/>
              <a:buNone/>
            </a:pPr>
            <a:r>
              <a:rPr lang="en"/>
              <a:t>Reports</a:t>
            </a:r>
            <a:endParaRPr/>
          </a:p>
        </p:txBody>
      </p:sp>
      <p:sp>
        <p:nvSpPr>
          <p:cNvPr id="612" name="Google Shape;612;p85"/>
          <p:cNvSpPr txBox="1"/>
          <p:nvPr/>
        </p:nvSpPr>
        <p:spPr>
          <a:xfrm>
            <a:off x="673775" y="1928250"/>
            <a:ext cx="8336100" cy="73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 sz="1800" b="0" i="1" u="none" strike="noStrike" cap="none">
                <a:solidFill>
                  <a:srgbClr val="000000"/>
                </a:solidFill>
                <a:latin typeface="Arial"/>
                <a:ea typeface="Arial"/>
                <a:cs typeface="Arial"/>
                <a:sym typeface="Arial"/>
              </a:rPr>
              <a:t>In the navigation bar, you can select the Reports icon to go to the Reports page.</a:t>
            </a:r>
            <a:endParaRPr sz="1800" b="0" i="1" u="none" strike="noStrike" cap="none">
              <a:solidFill>
                <a:srgbClr val="000000"/>
              </a:solidFill>
              <a:latin typeface="Arial"/>
              <a:ea typeface="Arial"/>
              <a:cs typeface="Arial"/>
              <a:sym typeface="Arial"/>
            </a:endParaRPr>
          </a:p>
        </p:txBody>
      </p:sp>
      <p:sp>
        <p:nvSpPr>
          <p:cNvPr id="613" name="Google Shape;613;p85"/>
          <p:cNvSpPr/>
          <p:nvPr/>
        </p:nvSpPr>
        <p:spPr>
          <a:xfrm>
            <a:off x="4092625" y="3141600"/>
            <a:ext cx="842400" cy="8061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617"/>
        <p:cNvGrpSpPr/>
        <p:nvPr/>
      </p:nvGrpSpPr>
      <p:grpSpPr>
        <a:xfrm>
          <a:off x="0" y="0"/>
          <a:ext cx="0" cy="0"/>
          <a:chOff x="0" y="0"/>
          <a:chExt cx="0" cy="0"/>
        </a:xfrm>
      </p:grpSpPr>
      <p:pic>
        <p:nvPicPr>
          <p:cNvPr id="618" name="Google Shape;618;p86"/>
          <p:cNvPicPr preferRelativeResize="0"/>
          <p:nvPr/>
        </p:nvPicPr>
        <p:blipFill rotWithShape="1">
          <a:blip r:embed="rId3">
            <a:alphaModFix/>
          </a:blip>
          <a:srcRect/>
          <a:stretch/>
        </p:blipFill>
        <p:spPr>
          <a:xfrm>
            <a:off x="1471513" y="2782675"/>
            <a:ext cx="6200974" cy="2110182"/>
          </a:xfrm>
          <a:prstGeom prst="rect">
            <a:avLst/>
          </a:prstGeom>
          <a:noFill/>
          <a:ln w="19050" cap="flat" cmpd="sng">
            <a:solidFill>
              <a:schemeClr val="dk2"/>
            </a:solidFill>
            <a:prstDash val="solid"/>
            <a:round/>
            <a:headEnd type="none" w="sm" len="sm"/>
            <a:tailEnd type="none" w="sm" len="sm"/>
          </a:ln>
        </p:spPr>
      </p:pic>
      <p:sp>
        <p:nvSpPr>
          <p:cNvPr id="619" name="Google Shape;619;p86"/>
          <p:cNvSpPr txBox="1">
            <a:spLocks noGrp="1"/>
          </p:cNvSpPr>
          <p:nvPr>
            <p:ph type="title"/>
          </p:nvPr>
        </p:nvSpPr>
        <p:spPr>
          <a:xfrm>
            <a:off x="729450" y="1318650"/>
            <a:ext cx="8260800" cy="535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600"/>
              <a:buNone/>
            </a:pPr>
            <a:r>
              <a:rPr lang="en"/>
              <a:t>Reports</a:t>
            </a:r>
            <a:endParaRPr/>
          </a:p>
        </p:txBody>
      </p:sp>
      <p:sp>
        <p:nvSpPr>
          <p:cNvPr id="620" name="Google Shape;620;p86"/>
          <p:cNvSpPr txBox="1"/>
          <p:nvPr/>
        </p:nvSpPr>
        <p:spPr>
          <a:xfrm>
            <a:off x="673775" y="1852050"/>
            <a:ext cx="8336100" cy="73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 sz="1800" b="0" i="1" u="none" strike="noStrike" cap="none">
                <a:solidFill>
                  <a:srgbClr val="000000"/>
                </a:solidFill>
                <a:latin typeface="Arial"/>
                <a:ea typeface="Arial"/>
                <a:cs typeface="Arial"/>
                <a:sym typeface="Arial"/>
              </a:rPr>
              <a:t>On the Reports page, you will see a list of pre-created reports. You can click on the name of any these.</a:t>
            </a:r>
            <a:endParaRPr sz="1800" b="0" i="1" u="none" strike="noStrike" cap="none">
              <a:solidFill>
                <a:srgbClr val="000000"/>
              </a:solidFill>
              <a:latin typeface="Arial"/>
              <a:ea typeface="Arial"/>
              <a:cs typeface="Arial"/>
              <a:sym typeface="Arial"/>
            </a:endParaRPr>
          </a:p>
        </p:txBody>
      </p:sp>
      <p:sp>
        <p:nvSpPr>
          <p:cNvPr id="621" name="Google Shape;621;p86"/>
          <p:cNvSpPr/>
          <p:nvPr/>
        </p:nvSpPr>
        <p:spPr>
          <a:xfrm>
            <a:off x="1530375" y="3826000"/>
            <a:ext cx="899100" cy="1800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625"/>
        <p:cNvGrpSpPr/>
        <p:nvPr/>
      </p:nvGrpSpPr>
      <p:grpSpPr>
        <a:xfrm>
          <a:off x="0" y="0"/>
          <a:ext cx="0" cy="0"/>
          <a:chOff x="0" y="0"/>
          <a:chExt cx="0" cy="0"/>
        </a:xfrm>
      </p:grpSpPr>
      <p:pic>
        <p:nvPicPr>
          <p:cNvPr id="626" name="Google Shape;626;p87"/>
          <p:cNvPicPr preferRelativeResize="0"/>
          <p:nvPr/>
        </p:nvPicPr>
        <p:blipFill rotWithShape="1">
          <a:blip r:embed="rId3">
            <a:alphaModFix/>
          </a:blip>
          <a:srcRect/>
          <a:stretch/>
        </p:blipFill>
        <p:spPr>
          <a:xfrm>
            <a:off x="908563" y="2686050"/>
            <a:ext cx="7326879" cy="1716675"/>
          </a:xfrm>
          <a:prstGeom prst="rect">
            <a:avLst/>
          </a:prstGeom>
          <a:noFill/>
          <a:ln w="19050" cap="flat" cmpd="sng">
            <a:solidFill>
              <a:schemeClr val="dk2"/>
            </a:solidFill>
            <a:prstDash val="solid"/>
            <a:round/>
            <a:headEnd type="none" w="sm" len="sm"/>
            <a:tailEnd type="none" w="sm" len="sm"/>
          </a:ln>
        </p:spPr>
      </p:pic>
      <p:sp>
        <p:nvSpPr>
          <p:cNvPr id="627" name="Google Shape;627;p87"/>
          <p:cNvSpPr txBox="1">
            <a:spLocks noGrp="1"/>
          </p:cNvSpPr>
          <p:nvPr>
            <p:ph type="title"/>
          </p:nvPr>
        </p:nvSpPr>
        <p:spPr>
          <a:xfrm>
            <a:off x="729450" y="1318650"/>
            <a:ext cx="8260800" cy="535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600"/>
              <a:buNone/>
            </a:pPr>
            <a:r>
              <a:rPr lang="en"/>
              <a:t>Reports</a:t>
            </a:r>
            <a:endParaRPr/>
          </a:p>
        </p:txBody>
      </p:sp>
      <p:sp>
        <p:nvSpPr>
          <p:cNvPr id="628" name="Google Shape;628;p87"/>
          <p:cNvSpPr txBox="1"/>
          <p:nvPr/>
        </p:nvSpPr>
        <p:spPr>
          <a:xfrm>
            <a:off x="673775" y="1852050"/>
            <a:ext cx="8336100" cy="730800"/>
          </a:xfrm>
          <a:prstGeom prst="rect">
            <a:avLst/>
          </a:prstGeom>
          <a:noFill/>
          <a:ln>
            <a:noFill/>
          </a:ln>
        </p:spPr>
        <p:txBody>
          <a:bodyPr spcFirstLastPara="1" wrap="square" lIns="91425" tIns="91425" rIns="91425" bIns="91425" anchor="t" anchorCtr="0">
            <a:noAutofit/>
          </a:bodyPr>
          <a:lstStyle/>
          <a:p>
            <a:pPr marL="457200" marR="0" lvl="0" indent="-342900" algn="l" rtl="0">
              <a:lnSpc>
                <a:spcPct val="100000"/>
              </a:lnSpc>
              <a:spcBef>
                <a:spcPts val="0"/>
              </a:spcBef>
              <a:spcAft>
                <a:spcPts val="0"/>
              </a:spcAft>
              <a:buClr>
                <a:srgbClr val="000000"/>
              </a:buClr>
              <a:buSzPts val="1800"/>
              <a:buFont typeface="Arial"/>
              <a:buChar char="●"/>
            </a:pPr>
            <a:r>
              <a:rPr lang="en" sz="1800" b="0" i="0" u="none" strike="noStrike" cap="none">
                <a:solidFill>
                  <a:srgbClr val="000000"/>
                </a:solidFill>
                <a:latin typeface="Arial"/>
                <a:ea typeface="Arial"/>
                <a:cs typeface="Arial"/>
                <a:sym typeface="Arial"/>
              </a:rPr>
              <a:t>You will see a table outlining information in the report</a:t>
            </a:r>
            <a:endParaRPr sz="1800" b="0" i="0" u="none" strike="noStrike" cap="none">
              <a:solidFill>
                <a:srgbClr val="000000"/>
              </a:solidFill>
              <a:latin typeface="Arial"/>
              <a:ea typeface="Arial"/>
              <a:cs typeface="Arial"/>
              <a:sym typeface="Arial"/>
            </a:endParaRPr>
          </a:p>
          <a:p>
            <a:pPr marL="457200" marR="0" lvl="0" indent="-342900" algn="l" rtl="0">
              <a:lnSpc>
                <a:spcPct val="100000"/>
              </a:lnSpc>
              <a:spcBef>
                <a:spcPts val="0"/>
              </a:spcBef>
              <a:spcAft>
                <a:spcPts val="0"/>
              </a:spcAft>
              <a:buClr>
                <a:srgbClr val="000000"/>
              </a:buClr>
              <a:buSzPts val="1800"/>
              <a:buFont typeface="Arial"/>
              <a:buChar char="●"/>
            </a:pPr>
            <a:r>
              <a:rPr lang="en" sz="1800" b="0" i="0" u="none" strike="noStrike" cap="none">
                <a:solidFill>
                  <a:srgbClr val="000000"/>
                </a:solidFill>
                <a:latin typeface="Arial"/>
                <a:ea typeface="Arial"/>
                <a:cs typeface="Arial"/>
                <a:sym typeface="Arial"/>
              </a:rPr>
              <a:t>Click on “Graph” to see a graph of the report</a:t>
            </a:r>
            <a:endParaRPr sz="1800" b="0" i="0" u="none" strike="noStrike" cap="none">
              <a:solidFill>
                <a:srgbClr val="000000"/>
              </a:solidFill>
              <a:latin typeface="Arial"/>
              <a:ea typeface="Arial"/>
              <a:cs typeface="Arial"/>
              <a:sym typeface="Arial"/>
            </a:endParaRPr>
          </a:p>
        </p:txBody>
      </p:sp>
      <p:sp>
        <p:nvSpPr>
          <p:cNvPr id="629" name="Google Shape;629;p87"/>
          <p:cNvSpPr/>
          <p:nvPr/>
        </p:nvSpPr>
        <p:spPr>
          <a:xfrm>
            <a:off x="1964400" y="2939200"/>
            <a:ext cx="332100" cy="2493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633"/>
        <p:cNvGrpSpPr/>
        <p:nvPr/>
      </p:nvGrpSpPr>
      <p:grpSpPr>
        <a:xfrm>
          <a:off x="0" y="0"/>
          <a:ext cx="0" cy="0"/>
          <a:chOff x="0" y="0"/>
          <a:chExt cx="0" cy="0"/>
        </a:xfrm>
      </p:grpSpPr>
      <p:sp>
        <p:nvSpPr>
          <p:cNvPr id="634" name="Google Shape;634;p88"/>
          <p:cNvSpPr txBox="1">
            <a:spLocks noGrp="1"/>
          </p:cNvSpPr>
          <p:nvPr>
            <p:ph type="title"/>
          </p:nvPr>
        </p:nvSpPr>
        <p:spPr>
          <a:xfrm>
            <a:off x="729450" y="1318650"/>
            <a:ext cx="8260800" cy="535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600"/>
              <a:buNone/>
            </a:pPr>
            <a:r>
              <a:rPr lang="en"/>
              <a:t>Reports</a:t>
            </a:r>
            <a:endParaRPr/>
          </a:p>
        </p:txBody>
      </p:sp>
      <p:sp>
        <p:nvSpPr>
          <p:cNvPr id="635" name="Google Shape;635;p88"/>
          <p:cNvSpPr txBox="1"/>
          <p:nvPr/>
        </p:nvSpPr>
        <p:spPr>
          <a:xfrm>
            <a:off x="673775" y="1852050"/>
            <a:ext cx="8336100" cy="73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 sz="1800" b="0" i="1" u="none" strike="noStrike" cap="none">
                <a:solidFill>
                  <a:srgbClr val="000000"/>
                </a:solidFill>
                <a:latin typeface="Arial"/>
                <a:ea typeface="Arial"/>
                <a:cs typeface="Arial"/>
                <a:sym typeface="Arial"/>
              </a:rPr>
              <a:t>After clicking on “Graph,” you will see a graph of the report data.</a:t>
            </a:r>
            <a:endParaRPr sz="1800" b="0" i="1" u="none" strike="noStrike" cap="none">
              <a:solidFill>
                <a:srgbClr val="000000"/>
              </a:solidFill>
              <a:latin typeface="Arial"/>
              <a:ea typeface="Arial"/>
              <a:cs typeface="Arial"/>
              <a:sym typeface="Arial"/>
            </a:endParaRPr>
          </a:p>
        </p:txBody>
      </p:sp>
      <p:pic>
        <p:nvPicPr>
          <p:cNvPr id="636" name="Google Shape;636;p88"/>
          <p:cNvPicPr preferRelativeResize="0"/>
          <p:nvPr/>
        </p:nvPicPr>
        <p:blipFill rotWithShape="1">
          <a:blip r:embed="rId3">
            <a:alphaModFix/>
          </a:blip>
          <a:srcRect/>
          <a:stretch/>
        </p:blipFill>
        <p:spPr>
          <a:xfrm>
            <a:off x="2452100" y="2735250"/>
            <a:ext cx="4239790" cy="2255850"/>
          </a:xfrm>
          <a:prstGeom prst="rect">
            <a:avLst/>
          </a:prstGeom>
          <a:noFill/>
          <a:ln w="19050" cap="flat" cmpd="sng">
            <a:solidFill>
              <a:schemeClr val="dk2"/>
            </a:solidFill>
            <a:prstDash val="solid"/>
            <a:round/>
            <a:headEnd type="none" w="sm" len="sm"/>
            <a:tailEnd type="none" w="sm" len="sm"/>
          </a:ln>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640"/>
        <p:cNvGrpSpPr/>
        <p:nvPr/>
      </p:nvGrpSpPr>
      <p:grpSpPr>
        <a:xfrm>
          <a:off x="0" y="0"/>
          <a:ext cx="0" cy="0"/>
          <a:chOff x="0" y="0"/>
          <a:chExt cx="0" cy="0"/>
        </a:xfrm>
      </p:grpSpPr>
      <p:pic>
        <p:nvPicPr>
          <p:cNvPr id="641" name="Google Shape;641;p89"/>
          <p:cNvPicPr preferRelativeResize="0"/>
          <p:nvPr/>
        </p:nvPicPr>
        <p:blipFill rotWithShape="1">
          <a:blip r:embed="rId3">
            <a:alphaModFix/>
          </a:blip>
          <a:srcRect/>
          <a:stretch/>
        </p:blipFill>
        <p:spPr>
          <a:xfrm>
            <a:off x="1471513" y="2782675"/>
            <a:ext cx="6200974" cy="2110182"/>
          </a:xfrm>
          <a:prstGeom prst="rect">
            <a:avLst/>
          </a:prstGeom>
          <a:noFill/>
          <a:ln w="19050" cap="flat" cmpd="sng">
            <a:solidFill>
              <a:schemeClr val="dk2"/>
            </a:solidFill>
            <a:prstDash val="solid"/>
            <a:round/>
            <a:headEnd type="none" w="sm" len="sm"/>
            <a:tailEnd type="none" w="sm" len="sm"/>
          </a:ln>
        </p:spPr>
      </p:pic>
      <p:sp>
        <p:nvSpPr>
          <p:cNvPr id="642" name="Google Shape;642;p89"/>
          <p:cNvSpPr txBox="1">
            <a:spLocks noGrp="1"/>
          </p:cNvSpPr>
          <p:nvPr>
            <p:ph type="title"/>
          </p:nvPr>
        </p:nvSpPr>
        <p:spPr>
          <a:xfrm>
            <a:off x="729450" y="1318650"/>
            <a:ext cx="8260800" cy="535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600"/>
              <a:buNone/>
            </a:pPr>
            <a:r>
              <a:rPr lang="en"/>
              <a:t>Creating a Report</a:t>
            </a:r>
            <a:endParaRPr/>
          </a:p>
        </p:txBody>
      </p:sp>
      <p:sp>
        <p:nvSpPr>
          <p:cNvPr id="643" name="Google Shape;643;p89"/>
          <p:cNvSpPr txBox="1"/>
          <p:nvPr/>
        </p:nvSpPr>
        <p:spPr>
          <a:xfrm>
            <a:off x="673775" y="1852050"/>
            <a:ext cx="8336100" cy="73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 sz="1800" b="0" i="1" u="none" strike="noStrike" cap="none">
                <a:solidFill>
                  <a:srgbClr val="000000"/>
                </a:solidFill>
                <a:latin typeface="Arial"/>
                <a:ea typeface="Arial"/>
                <a:cs typeface="Arial"/>
                <a:sym typeface="Arial"/>
              </a:rPr>
              <a:t>On the Reports page, click “Create Report.”</a:t>
            </a:r>
            <a:endParaRPr sz="1800" b="0" i="1" u="none" strike="noStrike" cap="none">
              <a:solidFill>
                <a:srgbClr val="000000"/>
              </a:solidFill>
              <a:latin typeface="Arial"/>
              <a:ea typeface="Arial"/>
              <a:cs typeface="Arial"/>
              <a:sym typeface="Arial"/>
            </a:endParaRPr>
          </a:p>
        </p:txBody>
      </p:sp>
      <p:sp>
        <p:nvSpPr>
          <p:cNvPr id="644" name="Google Shape;644;p89"/>
          <p:cNvSpPr/>
          <p:nvPr/>
        </p:nvSpPr>
        <p:spPr>
          <a:xfrm>
            <a:off x="5345300" y="2782675"/>
            <a:ext cx="718800" cy="2541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648"/>
        <p:cNvGrpSpPr/>
        <p:nvPr/>
      </p:nvGrpSpPr>
      <p:grpSpPr>
        <a:xfrm>
          <a:off x="0" y="0"/>
          <a:ext cx="0" cy="0"/>
          <a:chOff x="0" y="0"/>
          <a:chExt cx="0" cy="0"/>
        </a:xfrm>
      </p:grpSpPr>
      <p:sp>
        <p:nvSpPr>
          <p:cNvPr id="649" name="Google Shape;649;p90"/>
          <p:cNvSpPr txBox="1">
            <a:spLocks noGrp="1"/>
          </p:cNvSpPr>
          <p:nvPr>
            <p:ph type="title"/>
          </p:nvPr>
        </p:nvSpPr>
        <p:spPr>
          <a:xfrm>
            <a:off x="729450" y="1318650"/>
            <a:ext cx="8260800" cy="535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600"/>
              <a:buNone/>
            </a:pPr>
            <a:r>
              <a:rPr lang="en"/>
              <a:t>Creating a Report</a:t>
            </a:r>
            <a:endParaRPr/>
          </a:p>
        </p:txBody>
      </p:sp>
      <p:sp>
        <p:nvSpPr>
          <p:cNvPr id="650" name="Google Shape;650;p90"/>
          <p:cNvSpPr txBox="1"/>
          <p:nvPr/>
        </p:nvSpPr>
        <p:spPr>
          <a:xfrm>
            <a:off x="673775" y="1852050"/>
            <a:ext cx="8336100" cy="73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 sz="1800" b="0" i="1" u="none" strike="noStrike" cap="none">
                <a:solidFill>
                  <a:srgbClr val="000000"/>
                </a:solidFill>
                <a:latin typeface="Arial"/>
                <a:ea typeface="Arial"/>
                <a:cs typeface="Arial"/>
                <a:sym typeface="Arial"/>
              </a:rPr>
              <a:t>Here, you fill out basic information about the report.</a:t>
            </a:r>
            <a:endParaRPr sz="1800" b="0" i="1" u="none" strike="noStrike" cap="none">
              <a:solidFill>
                <a:srgbClr val="000000"/>
              </a:solidFill>
              <a:latin typeface="Arial"/>
              <a:ea typeface="Arial"/>
              <a:cs typeface="Arial"/>
              <a:sym typeface="Arial"/>
            </a:endParaRPr>
          </a:p>
        </p:txBody>
      </p:sp>
      <p:sp>
        <p:nvSpPr>
          <p:cNvPr id="651" name="Google Shape;651;p90"/>
          <p:cNvSpPr/>
          <p:nvPr/>
        </p:nvSpPr>
        <p:spPr>
          <a:xfrm>
            <a:off x="5345300" y="2782675"/>
            <a:ext cx="718800" cy="2541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652" name="Google Shape;652;p90"/>
          <p:cNvPicPr preferRelativeResize="0"/>
          <p:nvPr/>
        </p:nvPicPr>
        <p:blipFill rotWithShape="1">
          <a:blip r:embed="rId3">
            <a:alphaModFix/>
          </a:blip>
          <a:srcRect/>
          <a:stretch/>
        </p:blipFill>
        <p:spPr>
          <a:xfrm>
            <a:off x="2773950" y="2330100"/>
            <a:ext cx="3596100" cy="2737200"/>
          </a:xfrm>
          <a:prstGeom prst="rect">
            <a:avLst/>
          </a:prstGeom>
          <a:noFill/>
          <a:ln w="19050" cap="flat" cmpd="sng">
            <a:solidFill>
              <a:schemeClr val="dk2"/>
            </a:solidFill>
            <a:prstDash val="solid"/>
            <a:round/>
            <a:headEnd type="none" w="sm" len="sm"/>
            <a:tailEnd type="none" w="sm" len="sm"/>
          </a:ln>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672"/>
        <p:cNvGrpSpPr/>
        <p:nvPr/>
      </p:nvGrpSpPr>
      <p:grpSpPr>
        <a:xfrm>
          <a:off x="0" y="0"/>
          <a:ext cx="0" cy="0"/>
          <a:chOff x="0" y="0"/>
          <a:chExt cx="0" cy="0"/>
        </a:xfrm>
      </p:grpSpPr>
      <p:sp>
        <p:nvSpPr>
          <p:cNvPr id="673" name="Google Shape;673;p93"/>
          <p:cNvSpPr txBox="1">
            <a:spLocks noGrp="1"/>
          </p:cNvSpPr>
          <p:nvPr>
            <p:ph type="title"/>
          </p:nvPr>
        </p:nvSpPr>
        <p:spPr>
          <a:xfrm>
            <a:off x="729450" y="1318650"/>
            <a:ext cx="8260800" cy="535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600"/>
              <a:buNone/>
            </a:pPr>
            <a:r>
              <a:rPr lang="en"/>
              <a:t>Creating a Report</a:t>
            </a:r>
            <a:endParaRPr/>
          </a:p>
        </p:txBody>
      </p:sp>
      <p:sp>
        <p:nvSpPr>
          <p:cNvPr id="674" name="Google Shape;674;p93"/>
          <p:cNvSpPr txBox="1"/>
          <p:nvPr/>
        </p:nvSpPr>
        <p:spPr>
          <a:xfrm>
            <a:off x="673775" y="1852050"/>
            <a:ext cx="8336100" cy="73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 sz="1800" b="0" i="1" u="none" strike="noStrike" cap="none" dirty="0">
                <a:solidFill>
                  <a:srgbClr val="000000"/>
                </a:solidFill>
                <a:latin typeface="Arial"/>
                <a:ea typeface="Arial"/>
                <a:cs typeface="Arial"/>
                <a:sym typeface="Arial"/>
              </a:rPr>
              <a:t>Reports should always use the “CP” or “Child Protection” module.</a:t>
            </a:r>
            <a:endParaRPr sz="1800" b="0" i="1" u="none" strike="noStrike" cap="none" dirty="0">
              <a:solidFill>
                <a:srgbClr val="000000"/>
              </a:solidFill>
              <a:latin typeface="Arial"/>
              <a:ea typeface="Arial"/>
              <a:cs typeface="Arial"/>
              <a:sym typeface="Arial"/>
            </a:endParaRPr>
          </a:p>
        </p:txBody>
      </p:sp>
      <p:pic>
        <p:nvPicPr>
          <p:cNvPr id="675" name="Google Shape;675;p93"/>
          <p:cNvPicPr preferRelativeResize="0"/>
          <p:nvPr/>
        </p:nvPicPr>
        <p:blipFill rotWithShape="1">
          <a:blip r:embed="rId3">
            <a:alphaModFix/>
          </a:blip>
          <a:srcRect/>
          <a:stretch/>
        </p:blipFill>
        <p:spPr>
          <a:xfrm>
            <a:off x="1566400" y="2657725"/>
            <a:ext cx="6105525" cy="1038225"/>
          </a:xfrm>
          <a:prstGeom prst="rect">
            <a:avLst/>
          </a:prstGeom>
          <a:noFill/>
          <a:ln w="19050" cap="flat" cmpd="sng">
            <a:solidFill>
              <a:schemeClr val="dk2"/>
            </a:solidFill>
            <a:prstDash val="solid"/>
            <a:round/>
            <a:headEnd type="none" w="sm" len="sm"/>
            <a:tailEnd type="none" w="sm" len="sm"/>
          </a:ln>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679"/>
        <p:cNvGrpSpPr/>
        <p:nvPr/>
      </p:nvGrpSpPr>
      <p:grpSpPr>
        <a:xfrm>
          <a:off x="0" y="0"/>
          <a:ext cx="0" cy="0"/>
          <a:chOff x="0" y="0"/>
          <a:chExt cx="0" cy="0"/>
        </a:xfrm>
      </p:grpSpPr>
      <p:sp>
        <p:nvSpPr>
          <p:cNvPr id="680" name="Google Shape;680;p94"/>
          <p:cNvSpPr txBox="1">
            <a:spLocks noGrp="1"/>
          </p:cNvSpPr>
          <p:nvPr>
            <p:ph type="title"/>
          </p:nvPr>
        </p:nvSpPr>
        <p:spPr>
          <a:xfrm>
            <a:off x="729450" y="1318650"/>
            <a:ext cx="8260800" cy="535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600"/>
              <a:buNone/>
            </a:pPr>
            <a:r>
              <a:rPr lang="en"/>
              <a:t>Creating a Report</a:t>
            </a:r>
            <a:endParaRPr/>
          </a:p>
        </p:txBody>
      </p:sp>
      <p:sp>
        <p:nvSpPr>
          <p:cNvPr id="681" name="Google Shape;681;p94"/>
          <p:cNvSpPr txBox="1"/>
          <p:nvPr/>
        </p:nvSpPr>
        <p:spPr>
          <a:xfrm>
            <a:off x="292775" y="2385450"/>
            <a:ext cx="3777000" cy="2209500"/>
          </a:xfrm>
          <a:prstGeom prst="rect">
            <a:avLst/>
          </a:prstGeom>
          <a:noFill/>
          <a:ln>
            <a:noFill/>
          </a:ln>
        </p:spPr>
        <p:txBody>
          <a:bodyPr spcFirstLastPara="1" wrap="square" lIns="91425" tIns="91425" rIns="91425" bIns="91425" anchor="t" anchorCtr="0">
            <a:noAutofit/>
          </a:bodyPr>
          <a:lstStyle/>
          <a:p>
            <a:pPr marL="457200" marR="0" lvl="0" indent="-342900" algn="l" rtl="0">
              <a:lnSpc>
                <a:spcPct val="100000"/>
              </a:lnSpc>
              <a:spcBef>
                <a:spcPts val="0"/>
              </a:spcBef>
              <a:spcAft>
                <a:spcPts val="0"/>
              </a:spcAft>
              <a:buClr>
                <a:srgbClr val="000000"/>
              </a:buClr>
              <a:buSzPts val="1800"/>
              <a:buFont typeface="Arial"/>
              <a:buChar char="●"/>
            </a:pPr>
            <a:r>
              <a:rPr lang="en" sz="1800" b="0" i="0" u="none" strike="noStrike" cap="none">
                <a:solidFill>
                  <a:srgbClr val="000000"/>
                </a:solidFill>
                <a:latin typeface="Arial"/>
                <a:ea typeface="Arial"/>
                <a:cs typeface="Arial"/>
                <a:sym typeface="Arial"/>
              </a:rPr>
              <a:t>To get information on cases, use “Case” as your record.</a:t>
            </a:r>
            <a:endParaRPr sz="1800" b="0" i="0" u="none" strike="noStrike" cap="none">
              <a:solidFill>
                <a:srgbClr val="000000"/>
              </a:solidFill>
              <a:latin typeface="Arial"/>
              <a:ea typeface="Arial"/>
              <a:cs typeface="Arial"/>
              <a:sym typeface="Arial"/>
            </a:endParaRPr>
          </a:p>
          <a:p>
            <a:pPr marL="457200" marR="0" lvl="0" indent="-342900" algn="l" rtl="0">
              <a:lnSpc>
                <a:spcPct val="100000"/>
              </a:lnSpc>
              <a:spcBef>
                <a:spcPts val="0"/>
              </a:spcBef>
              <a:spcAft>
                <a:spcPts val="0"/>
              </a:spcAft>
              <a:buClr>
                <a:srgbClr val="000000"/>
              </a:buClr>
              <a:buSzPts val="1800"/>
              <a:buFont typeface="Arial"/>
              <a:buChar char="●"/>
            </a:pPr>
            <a:r>
              <a:rPr lang="en" sz="1800" b="0" i="0" u="none" strike="noStrike" cap="none">
                <a:solidFill>
                  <a:srgbClr val="000000"/>
                </a:solidFill>
                <a:latin typeface="Arial"/>
                <a:ea typeface="Arial"/>
                <a:cs typeface="Arial"/>
                <a:sym typeface="Arial"/>
              </a:rPr>
              <a:t>You can also report on all the services or all the follow ups which have been added to the cases in the system.</a:t>
            </a:r>
            <a:endParaRPr sz="1800" b="0" i="0" u="none" strike="noStrike" cap="none">
              <a:solidFill>
                <a:srgbClr val="000000"/>
              </a:solidFill>
              <a:latin typeface="Arial"/>
              <a:ea typeface="Arial"/>
              <a:cs typeface="Arial"/>
              <a:sym typeface="Arial"/>
            </a:endParaRPr>
          </a:p>
        </p:txBody>
      </p:sp>
      <p:pic>
        <p:nvPicPr>
          <p:cNvPr id="682" name="Google Shape;682;p94"/>
          <p:cNvPicPr preferRelativeResize="0"/>
          <p:nvPr/>
        </p:nvPicPr>
        <p:blipFill rotWithShape="1">
          <a:blip r:embed="rId3">
            <a:alphaModFix/>
          </a:blip>
          <a:srcRect/>
          <a:stretch/>
        </p:blipFill>
        <p:spPr>
          <a:xfrm>
            <a:off x="4289150" y="1906450"/>
            <a:ext cx="4460500" cy="2801225"/>
          </a:xfrm>
          <a:prstGeom prst="rect">
            <a:avLst/>
          </a:prstGeom>
          <a:noFill/>
          <a:ln w="19050" cap="flat" cmpd="sng">
            <a:solidFill>
              <a:schemeClr val="dk2"/>
            </a:solidFill>
            <a:prstDash val="solid"/>
            <a:round/>
            <a:headEnd type="none" w="sm" len="sm"/>
            <a:tailEnd type="none" w="sm" len="sm"/>
          </a:ln>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686"/>
        <p:cNvGrpSpPr/>
        <p:nvPr/>
      </p:nvGrpSpPr>
      <p:grpSpPr>
        <a:xfrm>
          <a:off x="0" y="0"/>
          <a:ext cx="0" cy="0"/>
          <a:chOff x="0" y="0"/>
          <a:chExt cx="0" cy="0"/>
        </a:xfrm>
      </p:grpSpPr>
      <p:sp>
        <p:nvSpPr>
          <p:cNvPr id="687" name="Google Shape;687;p95"/>
          <p:cNvSpPr txBox="1">
            <a:spLocks noGrp="1"/>
          </p:cNvSpPr>
          <p:nvPr>
            <p:ph type="title"/>
          </p:nvPr>
        </p:nvSpPr>
        <p:spPr>
          <a:xfrm>
            <a:off x="729450" y="1318650"/>
            <a:ext cx="8260800" cy="535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600"/>
              <a:buNone/>
            </a:pPr>
            <a:r>
              <a:rPr lang="en"/>
              <a:t>Creating a Report</a:t>
            </a:r>
            <a:endParaRPr/>
          </a:p>
        </p:txBody>
      </p:sp>
      <p:sp>
        <p:nvSpPr>
          <p:cNvPr id="688" name="Google Shape;688;p95"/>
          <p:cNvSpPr txBox="1"/>
          <p:nvPr/>
        </p:nvSpPr>
        <p:spPr>
          <a:xfrm>
            <a:off x="140375" y="2309250"/>
            <a:ext cx="3777000" cy="2209500"/>
          </a:xfrm>
          <a:prstGeom prst="rect">
            <a:avLst/>
          </a:prstGeom>
          <a:noFill/>
          <a:ln>
            <a:noFill/>
          </a:ln>
        </p:spPr>
        <p:txBody>
          <a:bodyPr spcFirstLastPara="1" wrap="square" lIns="91425" tIns="91425" rIns="91425" bIns="91425" anchor="t" anchorCtr="0">
            <a:noAutofit/>
          </a:bodyPr>
          <a:lstStyle/>
          <a:p>
            <a:pPr marL="457200" marR="0" lvl="0" indent="-342900" algn="l" rtl="0">
              <a:lnSpc>
                <a:spcPct val="100000"/>
              </a:lnSpc>
              <a:spcBef>
                <a:spcPts val="0"/>
              </a:spcBef>
              <a:spcAft>
                <a:spcPts val="0"/>
              </a:spcAft>
              <a:buClr>
                <a:srgbClr val="000000"/>
              </a:buClr>
              <a:buSzPts val="1800"/>
              <a:buFont typeface="Arial"/>
              <a:buChar char="●"/>
            </a:pPr>
            <a:r>
              <a:rPr lang="en" sz="1800" b="0" i="0" u="none" strike="noStrike" cap="none">
                <a:solidFill>
                  <a:srgbClr val="000000"/>
                </a:solidFill>
                <a:latin typeface="Arial"/>
                <a:ea typeface="Arial"/>
                <a:cs typeface="Arial"/>
                <a:sym typeface="Arial"/>
              </a:rPr>
              <a:t>Your reports will have attributes displayed in table rows and in table columns.</a:t>
            </a:r>
            <a:endParaRPr sz="1800" b="0" i="0" u="none" strike="noStrike" cap="none">
              <a:solidFill>
                <a:srgbClr val="000000"/>
              </a:solidFill>
              <a:latin typeface="Arial"/>
              <a:ea typeface="Arial"/>
              <a:cs typeface="Arial"/>
              <a:sym typeface="Arial"/>
            </a:endParaRPr>
          </a:p>
          <a:p>
            <a:pPr marL="457200" marR="0" lvl="0" indent="-342900" algn="l" rtl="0">
              <a:lnSpc>
                <a:spcPct val="100000"/>
              </a:lnSpc>
              <a:spcBef>
                <a:spcPts val="0"/>
              </a:spcBef>
              <a:spcAft>
                <a:spcPts val="0"/>
              </a:spcAft>
              <a:buClr>
                <a:srgbClr val="000000"/>
              </a:buClr>
              <a:buSzPts val="1800"/>
              <a:buFont typeface="Arial"/>
              <a:buChar char="●"/>
            </a:pPr>
            <a:r>
              <a:rPr lang="en" sz="1800" b="0" i="0" u="none" strike="noStrike" cap="none">
                <a:solidFill>
                  <a:srgbClr val="000000"/>
                </a:solidFill>
                <a:latin typeface="Arial"/>
                <a:ea typeface="Arial"/>
                <a:cs typeface="Arial"/>
                <a:sym typeface="Arial"/>
              </a:rPr>
              <a:t>To select an attribute, type in the name of the attribute, then select one from the matching results.</a:t>
            </a:r>
            <a:endParaRPr sz="1800" b="0" i="0" u="none" strike="noStrike" cap="none">
              <a:solidFill>
                <a:srgbClr val="000000"/>
              </a:solidFill>
              <a:latin typeface="Arial"/>
              <a:ea typeface="Arial"/>
              <a:cs typeface="Arial"/>
              <a:sym typeface="Arial"/>
            </a:endParaRPr>
          </a:p>
        </p:txBody>
      </p:sp>
      <p:pic>
        <p:nvPicPr>
          <p:cNvPr id="689" name="Google Shape;689;p95"/>
          <p:cNvPicPr preferRelativeResize="0"/>
          <p:nvPr/>
        </p:nvPicPr>
        <p:blipFill rotWithShape="1">
          <a:blip r:embed="rId3">
            <a:alphaModFix/>
          </a:blip>
          <a:srcRect/>
          <a:stretch/>
        </p:blipFill>
        <p:spPr>
          <a:xfrm>
            <a:off x="4005325" y="2385450"/>
            <a:ext cx="4769425" cy="1985040"/>
          </a:xfrm>
          <a:prstGeom prst="rect">
            <a:avLst/>
          </a:prstGeom>
          <a:noFill/>
          <a:ln w="19050" cap="flat" cmpd="sng">
            <a:solidFill>
              <a:schemeClr val="dk2"/>
            </a:solidFill>
            <a:prstDash val="solid"/>
            <a:round/>
            <a:headEnd type="none" w="sm" len="sm"/>
            <a:tailEnd type="none" w="sm" len="sm"/>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E189C2A-82F8-453F-B983-ED845F47BF1C}"/>
              </a:ext>
            </a:extLst>
          </p:cNvPr>
          <p:cNvSpPr>
            <a:spLocks noGrp="1"/>
          </p:cNvSpPr>
          <p:nvPr>
            <p:ph type="title"/>
          </p:nvPr>
        </p:nvSpPr>
        <p:spPr/>
        <p:txBody>
          <a:bodyPr/>
          <a:lstStyle/>
          <a:p>
            <a:r>
              <a:rPr lang="en" dirty="0"/>
              <a:t>Definitions</a:t>
            </a:r>
            <a:endParaRPr lang="fr-CH" dirty="0"/>
          </a:p>
        </p:txBody>
      </p:sp>
      <p:sp>
        <p:nvSpPr>
          <p:cNvPr id="3" name="Espace réservé du texte 2">
            <a:extLst>
              <a:ext uri="{FF2B5EF4-FFF2-40B4-BE49-F238E27FC236}">
                <a16:creationId xmlns:a16="http://schemas.microsoft.com/office/drawing/2014/main" id="{889032B3-3BFD-4CA6-ACD7-3759A37E4A9D}"/>
              </a:ext>
            </a:extLst>
          </p:cNvPr>
          <p:cNvSpPr>
            <a:spLocks noGrp="1"/>
          </p:cNvSpPr>
          <p:nvPr>
            <p:ph type="body" idx="1"/>
          </p:nvPr>
        </p:nvSpPr>
        <p:spPr/>
        <p:txBody>
          <a:bodyPr/>
          <a:lstStyle/>
          <a:p>
            <a:pPr marL="57150" indent="0">
              <a:buSzPct val="100000"/>
              <a:buNone/>
            </a:pPr>
            <a:r>
              <a:rPr lang="en" b="1" dirty="0"/>
              <a:t>Overview of functions, groups and users</a:t>
            </a:r>
          </a:p>
          <a:p>
            <a:pPr marL="342900" indent="-285750">
              <a:buSzPct val="100000"/>
              <a:buFont typeface="Arial" panose="020B0604020202020204" pitchFamily="34" charset="0"/>
              <a:buChar char="•"/>
            </a:pPr>
            <a:r>
              <a:rPr lang="en" kern="1200" dirty="0"/>
              <a:t>Users are individuals using CPIMS +
Functions are what defines the actions of a user in the system (what he may or may not do)
User groups are used to create user teams and allow different levels of data access in the group.</a:t>
            </a:r>
            <a:endParaRPr lang="fr-CH" kern="1200" dirty="0"/>
          </a:p>
        </p:txBody>
      </p:sp>
    </p:spTree>
    <p:extLst>
      <p:ext uri="{BB962C8B-B14F-4D97-AF65-F5344CB8AC3E}">
        <p14:creationId xmlns:p14="http://schemas.microsoft.com/office/powerpoint/2010/main" val="204050237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693"/>
        <p:cNvGrpSpPr/>
        <p:nvPr/>
      </p:nvGrpSpPr>
      <p:grpSpPr>
        <a:xfrm>
          <a:off x="0" y="0"/>
          <a:ext cx="0" cy="0"/>
          <a:chOff x="0" y="0"/>
          <a:chExt cx="0" cy="0"/>
        </a:xfrm>
      </p:grpSpPr>
      <p:sp>
        <p:nvSpPr>
          <p:cNvPr id="694" name="Google Shape;694;p96"/>
          <p:cNvSpPr txBox="1">
            <a:spLocks noGrp="1"/>
          </p:cNvSpPr>
          <p:nvPr>
            <p:ph type="title"/>
          </p:nvPr>
        </p:nvSpPr>
        <p:spPr>
          <a:xfrm>
            <a:off x="729450" y="1318650"/>
            <a:ext cx="8260800" cy="535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600"/>
              <a:buNone/>
            </a:pPr>
            <a:r>
              <a:rPr lang="en"/>
              <a:t>Creating a Report</a:t>
            </a:r>
            <a:endParaRPr/>
          </a:p>
        </p:txBody>
      </p:sp>
      <p:sp>
        <p:nvSpPr>
          <p:cNvPr id="695" name="Google Shape;695;p96"/>
          <p:cNvSpPr txBox="1"/>
          <p:nvPr/>
        </p:nvSpPr>
        <p:spPr>
          <a:xfrm>
            <a:off x="874650" y="1853450"/>
            <a:ext cx="7394700" cy="594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 sz="1800" b="0" i="1" u="none" strike="noStrike" cap="none">
                <a:solidFill>
                  <a:srgbClr val="000000"/>
                </a:solidFill>
                <a:latin typeface="Arial"/>
                <a:ea typeface="Arial"/>
                <a:cs typeface="Arial"/>
                <a:sym typeface="Arial"/>
              </a:rPr>
              <a:t>You can select more than one attribute to display</a:t>
            </a:r>
            <a:endParaRPr sz="1800" b="0" i="1" u="none" strike="noStrike" cap="none">
              <a:solidFill>
                <a:srgbClr val="000000"/>
              </a:solidFill>
              <a:latin typeface="Arial"/>
              <a:ea typeface="Arial"/>
              <a:cs typeface="Arial"/>
              <a:sym typeface="Arial"/>
            </a:endParaRPr>
          </a:p>
        </p:txBody>
      </p:sp>
      <p:pic>
        <p:nvPicPr>
          <p:cNvPr id="696" name="Google Shape;696;p96"/>
          <p:cNvPicPr preferRelativeResize="0"/>
          <p:nvPr/>
        </p:nvPicPr>
        <p:blipFill rotWithShape="1">
          <a:blip r:embed="rId3">
            <a:alphaModFix/>
          </a:blip>
          <a:srcRect/>
          <a:stretch/>
        </p:blipFill>
        <p:spPr>
          <a:xfrm>
            <a:off x="1123950" y="2448050"/>
            <a:ext cx="6896100" cy="2190750"/>
          </a:xfrm>
          <a:prstGeom prst="rect">
            <a:avLst/>
          </a:prstGeom>
          <a:noFill/>
          <a:ln w="19050" cap="flat" cmpd="sng">
            <a:solidFill>
              <a:schemeClr val="dk2"/>
            </a:solidFill>
            <a:prstDash val="solid"/>
            <a:round/>
            <a:headEnd type="none" w="sm" len="sm"/>
            <a:tailEnd type="none" w="sm" len="sm"/>
          </a:ln>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700"/>
        <p:cNvGrpSpPr/>
        <p:nvPr/>
      </p:nvGrpSpPr>
      <p:grpSpPr>
        <a:xfrm>
          <a:off x="0" y="0"/>
          <a:ext cx="0" cy="0"/>
          <a:chOff x="0" y="0"/>
          <a:chExt cx="0" cy="0"/>
        </a:xfrm>
      </p:grpSpPr>
      <p:sp>
        <p:nvSpPr>
          <p:cNvPr id="701" name="Google Shape;701;p97"/>
          <p:cNvSpPr txBox="1">
            <a:spLocks noGrp="1"/>
          </p:cNvSpPr>
          <p:nvPr>
            <p:ph type="title"/>
          </p:nvPr>
        </p:nvSpPr>
        <p:spPr>
          <a:xfrm>
            <a:off x="729450" y="1318650"/>
            <a:ext cx="8260800" cy="535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600"/>
              <a:buNone/>
            </a:pPr>
            <a:r>
              <a:rPr lang="en"/>
              <a:t>Creating a Report</a:t>
            </a:r>
            <a:endParaRPr/>
          </a:p>
        </p:txBody>
      </p:sp>
      <p:sp>
        <p:nvSpPr>
          <p:cNvPr id="702" name="Google Shape;702;p97"/>
          <p:cNvSpPr txBox="1"/>
          <p:nvPr/>
        </p:nvSpPr>
        <p:spPr>
          <a:xfrm>
            <a:off x="874650" y="1853450"/>
            <a:ext cx="7394700" cy="594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 sz="1800" b="0" i="1" u="none" strike="noStrike" cap="none">
                <a:solidFill>
                  <a:srgbClr val="000000"/>
                </a:solidFill>
                <a:latin typeface="Arial"/>
                <a:ea typeface="Arial"/>
                <a:cs typeface="Arial"/>
                <a:sym typeface="Arial"/>
              </a:rPr>
              <a:t>You can select attributes to display on the table columns, too</a:t>
            </a:r>
            <a:endParaRPr sz="1800" b="0" i="1" u="none" strike="noStrike" cap="none">
              <a:solidFill>
                <a:srgbClr val="000000"/>
              </a:solidFill>
              <a:latin typeface="Arial"/>
              <a:ea typeface="Arial"/>
              <a:cs typeface="Arial"/>
              <a:sym typeface="Arial"/>
            </a:endParaRPr>
          </a:p>
        </p:txBody>
      </p:sp>
      <p:pic>
        <p:nvPicPr>
          <p:cNvPr id="703" name="Google Shape;703;p97"/>
          <p:cNvPicPr preferRelativeResize="0"/>
          <p:nvPr/>
        </p:nvPicPr>
        <p:blipFill rotWithShape="1">
          <a:blip r:embed="rId3">
            <a:alphaModFix/>
          </a:blip>
          <a:srcRect/>
          <a:stretch/>
        </p:blipFill>
        <p:spPr>
          <a:xfrm>
            <a:off x="2084638" y="2448050"/>
            <a:ext cx="4974719" cy="2390650"/>
          </a:xfrm>
          <a:prstGeom prst="rect">
            <a:avLst/>
          </a:prstGeom>
          <a:noFill/>
          <a:ln w="19050" cap="flat" cmpd="sng">
            <a:solidFill>
              <a:schemeClr val="dk2"/>
            </a:solidFill>
            <a:prstDash val="solid"/>
            <a:round/>
            <a:headEnd type="none" w="sm" len="sm"/>
            <a:tailEnd type="none" w="sm" len="sm"/>
          </a:ln>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707"/>
        <p:cNvGrpSpPr/>
        <p:nvPr/>
      </p:nvGrpSpPr>
      <p:grpSpPr>
        <a:xfrm>
          <a:off x="0" y="0"/>
          <a:ext cx="0" cy="0"/>
          <a:chOff x="0" y="0"/>
          <a:chExt cx="0" cy="0"/>
        </a:xfrm>
      </p:grpSpPr>
      <p:sp>
        <p:nvSpPr>
          <p:cNvPr id="708" name="Google Shape;708;p98"/>
          <p:cNvSpPr txBox="1">
            <a:spLocks noGrp="1"/>
          </p:cNvSpPr>
          <p:nvPr>
            <p:ph type="title"/>
          </p:nvPr>
        </p:nvSpPr>
        <p:spPr>
          <a:xfrm>
            <a:off x="729450" y="1318650"/>
            <a:ext cx="8260800" cy="535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600"/>
              <a:buNone/>
            </a:pPr>
            <a:r>
              <a:rPr lang="en"/>
              <a:t>Creating a Report</a:t>
            </a:r>
            <a:endParaRPr/>
          </a:p>
        </p:txBody>
      </p:sp>
      <p:sp>
        <p:nvSpPr>
          <p:cNvPr id="709" name="Google Shape;709;p98"/>
          <p:cNvSpPr txBox="1"/>
          <p:nvPr/>
        </p:nvSpPr>
        <p:spPr>
          <a:xfrm>
            <a:off x="646050" y="1929650"/>
            <a:ext cx="8260800" cy="594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700"/>
              <a:buFont typeface="Arial"/>
              <a:buNone/>
            </a:pPr>
            <a:r>
              <a:rPr lang="en" sz="1700" b="0" i="1" u="none" strike="noStrike" cap="none">
                <a:solidFill>
                  <a:srgbClr val="000000"/>
                </a:solidFill>
                <a:latin typeface="Arial"/>
                <a:ea typeface="Arial"/>
                <a:cs typeface="Arial"/>
                <a:sym typeface="Arial"/>
              </a:rPr>
              <a:t>If you use “Age” as an attribute, you can use age ranges to organize your report</a:t>
            </a:r>
            <a:endParaRPr sz="1700" b="0" i="1" u="none" strike="noStrike" cap="none">
              <a:solidFill>
                <a:srgbClr val="000000"/>
              </a:solidFill>
              <a:latin typeface="Arial"/>
              <a:ea typeface="Arial"/>
              <a:cs typeface="Arial"/>
              <a:sym typeface="Arial"/>
            </a:endParaRPr>
          </a:p>
        </p:txBody>
      </p:sp>
      <p:pic>
        <p:nvPicPr>
          <p:cNvPr id="710" name="Google Shape;710;p98"/>
          <p:cNvPicPr preferRelativeResize="0"/>
          <p:nvPr/>
        </p:nvPicPr>
        <p:blipFill rotWithShape="1">
          <a:blip r:embed="rId3">
            <a:alphaModFix/>
          </a:blip>
          <a:srcRect/>
          <a:stretch/>
        </p:blipFill>
        <p:spPr>
          <a:xfrm>
            <a:off x="3298700" y="2943200"/>
            <a:ext cx="2675700" cy="594600"/>
          </a:xfrm>
          <a:prstGeom prst="rect">
            <a:avLst/>
          </a:prstGeom>
          <a:noFill/>
          <a:ln w="19050" cap="flat" cmpd="sng">
            <a:solidFill>
              <a:schemeClr val="dk2"/>
            </a:solidFill>
            <a:prstDash val="solid"/>
            <a:round/>
            <a:headEnd type="none" w="sm" len="sm"/>
            <a:tailEnd type="none" w="sm" len="sm"/>
          </a:ln>
        </p:spPr>
      </p:pic>
      <p:pic>
        <p:nvPicPr>
          <p:cNvPr id="711" name="Google Shape;711;p98"/>
          <p:cNvPicPr preferRelativeResize="0"/>
          <p:nvPr/>
        </p:nvPicPr>
        <p:blipFill rotWithShape="1">
          <a:blip r:embed="rId4">
            <a:alphaModFix/>
          </a:blip>
          <a:srcRect r="75858" b="16233"/>
          <a:stretch/>
        </p:blipFill>
        <p:spPr>
          <a:xfrm>
            <a:off x="698825" y="2604975"/>
            <a:ext cx="1834136" cy="2252976"/>
          </a:xfrm>
          <a:prstGeom prst="rect">
            <a:avLst/>
          </a:prstGeom>
          <a:noFill/>
          <a:ln w="19050" cap="flat" cmpd="sng">
            <a:solidFill>
              <a:schemeClr val="dk2"/>
            </a:solidFill>
            <a:prstDash val="solid"/>
            <a:round/>
            <a:headEnd type="none" w="sm" len="sm"/>
            <a:tailEnd type="none" w="sm" len="sm"/>
          </a:ln>
        </p:spPr>
      </p:pic>
      <p:sp>
        <p:nvSpPr>
          <p:cNvPr id="712" name="Google Shape;712;p98"/>
          <p:cNvSpPr/>
          <p:nvPr/>
        </p:nvSpPr>
        <p:spPr>
          <a:xfrm>
            <a:off x="4133600" y="3806825"/>
            <a:ext cx="1005900" cy="535200"/>
          </a:xfrm>
          <a:prstGeom prst="rightArrow">
            <a:avLst>
              <a:gd name="adj1" fmla="val 50000"/>
              <a:gd name="adj2" fmla="val 50000"/>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713" name="Google Shape;713;p98"/>
          <p:cNvPicPr preferRelativeResize="0"/>
          <p:nvPr/>
        </p:nvPicPr>
        <p:blipFill rotWithShape="1">
          <a:blip r:embed="rId5">
            <a:alphaModFix/>
          </a:blip>
          <a:srcRect r="74884"/>
          <a:stretch/>
        </p:blipFill>
        <p:spPr>
          <a:xfrm>
            <a:off x="6740138" y="2604975"/>
            <a:ext cx="1705027" cy="2252975"/>
          </a:xfrm>
          <a:prstGeom prst="rect">
            <a:avLst/>
          </a:prstGeom>
          <a:noFill/>
          <a:ln w="19050" cap="flat" cmpd="sng">
            <a:solidFill>
              <a:schemeClr val="dk2"/>
            </a:solidFill>
            <a:prstDash val="solid"/>
            <a:round/>
            <a:headEnd type="none" w="sm" len="sm"/>
            <a:tailEnd type="none" w="sm" len="sm"/>
          </a:ln>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717"/>
        <p:cNvGrpSpPr/>
        <p:nvPr/>
      </p:nvGrpSpPr>
      <p:grpSpPr>
        <a:xfrm>
          <a:off x="0" y="0"/>
          <a:ext cx="0" cy="0"/>
          <a:chOff x="0" y="0"/>
          <a:chExt cx="0" cy="0"/>
        </a:xfrm>
      </p:grpSpPr>
      <p:sp>
        <p:nvSpPr>
          <p:cNvPr id="718" name="Google Shape;718;p99"/>
          <p:cNvSpPr txBox="1">
            <a:spLocks noGrp="1"/>
          </p:cNvSpPr>
          <p:nvPr>
            <p:ph type="title"/>
          </p:nvPr>
        </p:nvSpPr>
        <p:spPr>
          <a:xfrm>
            <a:off x="729450" y="1318650"/>
            <a:ext cx="8260800" cy="535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600"/>
              <a:buNone/>
            </a:pPr>
            <a:r>
              <a:rPr lang="en"/>
              <a:t>Creating a Report</a:t>
            </a:r>
            <a:endParaRPr/>
          </a:p>
        </p:txBody>
      </p:sp>
      <p:sp>
        <p:nvSpPr>
          <p:cNvPr id="719" name="Google Shape;719;p99"/>
          <p:cNvSpPr txBox="1"/>
          <p:nvPr/>
        </p:nvSpPr>
        <p:spPr>
          <a:xfrm>
            <a:off x="646050" y="1929650"/>
            <a:ext cx="8260800" cy="594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700"/>
              <a:buFont typeface="Arial"/>
              <a:buNone/>
            </a:pPr>
            <a:r>
              <a:rPr lang="en" sz="1700" b="0" i="1" u="none" strike="noStrike" cap="none">
                <a:solidFill>
                  <a:srgbClr val="000000"/>
                </a:solidFill>
                <a:latin typeface="Arial"/>
                <a:ea typeface="Arial"/>
                <a:cs typeface="Arial"/>
                <a:sym typeface="Arial"/>
              </a:rPr>
              <a:t>You can always go back and edit a report you’ve created by clicking the “Edit” button on the Report page</a:t>
            </a:r>
            <a:endParaRPr sz="1700" b="0" i="1" u="none" strike="noStrike" cap="none">
              <a:solidFill>
                <a:srgbClr val="000000"/>
              </a:solidFill>
              <a:latin typeface="Arial"/>
              <a:ea typeface="Arial"/>
              <a:cs typeface="Arial"/>
              <a:sym typeface="Arial"/>
            </a:endParaRPr>
          </a:p>
        </p:txBody>
      </p:sp>
      <p:pic>
        <p:nvPicPr>
          <p:cNvPr id="720" name="Google Shape;720;p99"/>
          <p:cNvPicPr preferRelativeResize="0"/>
          <p:nvPr/>
        </p:nvPicPr>
        <p:blipFill rotWithShape="1">
          <a:blip r:embed="rId3">
            <a:alphaModFix/>
          </a:blip>
          <a:srcRect/>
          <a:stretch/>
        </p:blipFill>
        <p:spPr>
          <a:xfrm>
            <a:off x="1142575" y="2686125"/>
            <a:ext cx="6858847" cy="2314450"/>
          </a:xfrm>
          <a:prstGeom prst="rect">
            <a:avLst/>
          </a:prstGeom>
          <a:noFill/>
          <a:ln w="19050" cap="flat" cmpd="sng">
            <a:solidFill>
              <a:schemeClr val="dk2"/>
            </a:solidFill>
            <a:prstDash val="solid"/>
            <a:round/>
            <a:headEnd type="none" w="sm" len="sm"/>
            <a:tailEnd type="none" w="sm" len="sm"/>
          </a:ln>
        </p:spPr>
      </p:pic>
      <p:sp>
        <p:nvSpPr>
          <p:cNvPr id="721" name="Google Shape;721;p99"/>
          <p:cNvSpPr/>
          <p:nvPr/>
        </p:nvSpPr>
        <p:spPr>
          <a:xfrm>
            <a:off x="7404575" y="2972475"/>
            <a:ext cx="386700" cy="3489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4">
            <a:extLst>
              <a:ext uri="{FF2B5EF4-FFF2-40B4-BE49-F238E27FC236}">
                <a16:creationId xmlns:a16="http://schemas.microsoft.com/office/drawing/2014/main" id="{60D42863-330B-6D46-8507-9F68FC421925}"/>
              </a:ext>
            </a:extLst>
          </p:cNvPr>
          <p:cNvSpPr>
            <a:spLocks noGrp="1"/>
          </p:cNvSpPr>
          <p:nvPr>
            <p:ph type="title"/>
          </p:nvPr>
        </p:nvSpPr>
        <p:spPr/>
        <p:txBody>
          <a:bodyPr/>
          <a:lstStyle/>
          <a:p>
            <a:r>
              <a:rPr lang="fr-CH" dirty="0"/>
              <a:t>Practice</a:t>
            </a:r>
          </a:p>
        </p:txBody>
      </p:sp>
    </p:spTree>
    <p:extLst>
      <p:ext uri="{BB962C8B-B14F-4D97-AF65-F5344CB8AC3E}">
        <p14:creationId xmlns:p14="http://schemas.microsoft.com/office/powerpoint/2010/main" val="168760021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725"/>
        <p:cNvGrpSpPr/>
        <p:nvPr/>
      </p:nvGrpSpPr>
      <p:grpSpPr>
        <a:xfrm>
          <a:off x="0" y="0"/>
          <a:ext cx="0" cy="0"/>
          <a:chOff x="0" y="0"/>
          <a:chExt cx="0" cy="0"/>
        </a:xfrm>
      </p:grpSpPr>
      <p:sp>
        <p:nvSpPr>
          <p:cNvPr id="726" name="Google Shape;726;p100"/>
          <p:cNvSpPr txBox="1">
            <a:spLocks noGrp="1"/>
          </p:cNvSpPr>
          <p:nvPr>
            <p:ph type="title"/>
          </p:nvPr>
        </p:nvSpPr>
        <p:spPr>
          <a:xfrm>
            <a:off x="311700" y="814800"/>
            <a:ext cx="8571300" cy="9420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600"/>
              <a:buNone/>
            </a:pPr>
            <a:r>
              <a:rPr lang="en"/>
              <a:t>Configuration and User Bundles</a:t>
            </a:r>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730"/>
        <p:cNvGrpSpPr/>
        <p:nvPr/>
      </p:nvGrpSpPr>
      <p:grpSpPr>
        <a:xfrm>
          <a:off x="0" y="0"/>
          <a:ext cx="0" cy="0"/>
          <a:chOff x="0" y="0"/>
          <a:chExt cx="0" cy="0"/>
        </a:xfrm>
      </p:grpSpPr>
      <p:sp>
        <p:nvSpPr>
          <p:cNvPr id="731" name="Google Shape;731;p101"/>
          <p:cNvSpPr txBox="1">
            <a:spLocks noGrp="1"/>
          </p:cNvSpPr>
          <p:nvPr>
            <p:ph type="title"/>
          </p:nvPr>
        </p:nvSpPr>
        <p:spPr>
          <a:xfrm>
            <a:off x="729450" y="1038750"/>
            <a:ext cx="7688400" cy="1244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8000"/>
              <a:buNone/>
            </a:pPr>
            <a:r>
              <a:rPr lang="en" sz="4500"/>
              <a:t>Both users and the system and configuration can be managed through exported files.</a:t>
            </a:r>
            <a:endParaRPr sz="4500"/>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735"/>
        <p:cNvGrpSpPr/>
        <p:nvPr/>
      </p:nvGrpSpPr>
      <p:grpSpPr>
        <a:xfrm>
          <a:off x="0" y="0"/>
          <a:ext cx="0" cy="0"/>
          <a:chOff x="0" y="0"/>
          <a:chExt cx="0" cy="0"/>
        </a:xfrm>
      </p:grpSpPr>
      <p:sp>
        <p:nvSpPr>
          <p:cNvPr id="736" name="Google Shape;736;p102"/>
          <p:cNvSpPr txBox="1">
            <a:spLocks noGrp="1"/>
          </p:cNvSpPr>
          <p:nvPr>
            <p:ph type="title"/>
          </p:nvPr>
        </p:nvSpPr>
        <p:spPr>
          <a:xfrm>
            <a:off x="729450" y="1038750"/>
            <a:ext cx="7688400" cy="1244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8000"/>
              <a:buNone/>
            </a:pPr>
            <a:r>
              <a:rPr lang="en" sz="4500"/>
              <a:t>Why would I ever want to export or import a configuration bundle?</a:t>
            </a:r>
            <a:endParaRPr sz="4500"/>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740"/>
        <p:cNvGrpSpPr/>
        <p:nvPr/>
      </p:nvGrpSpPr>
      <p:grpSpPr>
        <a:xfrm>
          <a:off x="0" y="0"/>
          <a:ext cx="0" cy="0"/>
          <a:chOff x="0" y="0"/>
          <a:chExt cx="0" cy="0"/>
        </a:xfrm>
      </p:grpSpPr>
      <p:sp>
        <p:nvSpPr>
          <p:cNvPr id="741" name="Google Shape;741;p103"/>
          <p:cNvSpPr txBox="1">
            <a:spLocks noGrp="1"/>
          </p:cNvSpPr>
          <p:nvPr>
            <p:ph type="title"/>
          </p:nvPr>
        </p:nvSpPr>
        <p:spPr>
          <a:xfrm>
            <a:off x="729450" y="864300"/>
            <a:ext cx="7021200" cy="29850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600"/>
              <a:buNone/>
            </a:pPr>
            <a:r>
              <a:rPr lang="en"/>
              <a:t>All configuration changes should be tested on a VM before releasing to users.</a:t>
            </a:r>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745"/>
        <p:cNvGrpSpPr/>
        <p:nvPr/>
      </p:nvGrpSpPr>
      <p:grpSpPr>
        <a:xfrm>
          <a:off x="0" y="0"/>
          <a:ext cx="0" cy="0"/>
          <a:chOff x="0" y="0"/>
          <a:chExt cx="0" cy="0"/>
        </a:xfrm>
      </p:grpSpPr>
      <p:sp>
        <p:nvSpPr>
          <p:cNvPr id="746" name="Google Shape;746;p104"/>
          <p:cNvSpPr txBox="1">
            <a:spLocks noGrp="1"/>
          </p:cNvSpPr>
          <p:nvPr>
            <p:ph type="title"/>
          </p:nvPr>
        </p:nvSpPr>
        <p:spPr>
          <a:xfrm>
            <a:off x="729450" y="864300"/>
            <a:ext cx="7021200" cy="29850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600"/>
              <a:buNone/>
            </a:pPr>
            <a:r>
              <a:rPr lang="en"/>
              <a:t>Configuration bundles help you move your changes from one environment to another.</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28"/>
          <p:cNvSpPr txBox="1">
            <a:spLocks noGrp="1"/>
          </p:cNvSpPr>
          <p:nvPr>
            <p:ph type="title"/>
          </p:nvPr>
        </p:nvSpPr>
        <p:spPr>
          <a:xfrm>
            <a:off x="311700" y="814800"/>
            <a:ext cx="8571300" cy="9420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600"/>
              <a:buNone/>
            </a:pPr>
            <a:r>
              <a:rPr lang="en"/>
              <a:t>Forms</a:t>
            </a:r>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750"/>
        <p:cNvGrpSpPr/>
        <p:nvPr/>
      </p:nvGrpSpPr>
      <p:grpSpPr>
        <a:xfrm>
          <a:off x="0" y="0"/>
          <a:ext cx="0" cy="0"/>
          <a:chOff x="0" y="0"/>
          <a:chExt cx="0" cy="0"/>
        </a:xfrm>
      </p:grpSpPr>
      <p:sp>
        <p:nvSpPr>
          <p:cNvPr id="751" name="Google Shape;751;p105"/>
          <p:cNvSpPr txBox="1">
            <a:spLocks noGrp="1"/>
          </p:cNvSpPr>
          <p:nvPr>
            <p:ph type="title"/>
          </p:nvPr>
        </p:nvSpPr>
        <p:spPr>
          <a:xfrm>
            <a:off x="729450" y="1318650"/>
            <a:ext cx="8260800" cy="535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600"/>
              <a:buNone/>
            </a:pPr>
            <a:r>
              <a:rPr lang="en"/>
              <a:t>Configuration Bundles</a:t>
            </a:r>
            <a:endParaRPr/>
          </a:p>
        </p:txBody>
      </p:sp>
      <p:sp>
        <p:nvSpPr>
          <p:cNvPr id="752" name="Google Shape;752;p105"/>
          <p:cNvSpPr txBox="1"/>
          <p:nvPr/>
        </p:nvSpPr>
        <p:spPr>
          <a:xfrm>
            <a:off x="874650" y="1929650"/>
            <a:ext cx="3130800" cy="488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700"/>
              <a:buFont typeface="Arial"/>
              <a:buNone/>
            </a:pPr>
            <a:r>
              <a:rPr lang="en" sz="1700" b="0" i="1" u="none" strike="noStrike" cap="none">
                <a:solidFill>
                  <a:srgbClr val="000000"/>
                </a:solidFill>
                <a:latin typeface="Arial"/>
                <a:ea typeface="Arial"/>
                <a:cs typeface="Arial"/>
                <a:sym typeface="Arial"/>
              </a:rPr>
              <a:t>Go to the Settings page</a:t>
            </a:r>
            <a:endParaRPr sz="1700" b="0" i="1" u="none" strike="noStrike" cap="none">
              <a:solidFill>
                <a:srgbClr val="000000"/>
              </a:solidFill>
              <a:latin typeface="Arial"/>
              <a:ea typeface="Arial"/>
              <a:cs typeface="Arial"/>
              <a:sym typeface="Arial"/>
            </a:endParaRPr>
          </a:p>
        </p:txBody>
      </p:sp>
      <p:pic>
        <p:nvPicPr>
          <p:cNvPr id="753" name="Google Shape;753;p105"/>
          <p:cNvPicPr preferRelativeResize="0"/>
          <p:nvPr/>
        </p:nvPicPr>
        <p:blipFill rotWithShape="1">
          <a:blip r:embed="rId3">
            <a:alphaModFix/>
          </a:blip>
          <a:srcRect/>
          <a:stretch/>
        </p:blipFill>
        <p:spPr>
          <a:xfrm>
            <a:off x="1461800" y="3073050"/>
            <a:ext cx="1343025" cy="790575"/>
          </a:xfrm>
          <a:prstGeom prst="rect">
            <a:avLst/>
          </a:prstGeom>
          <a:noFill/>
          <a:ln>
            <a:noFill/>
          </a:ln>
        </p:spPr>
      </p:pic>
      <p:sp>
        <p:nvSpPr>
          <p:cNvPr id="754" name="Google Shape;754;p105"/>
          <p:cNvSpPr/>
          <p:nvPr/>
        </p:nvSpPr>
        <p:spPr>
          <a:xfrm>
            <a:off x="3184550" y="3200750"/>
            <a:ext cx="782100" cy="535200"/>
          </a:xfrm>
          <a:prstGeom prst="rightArrow">
            <a:avLst>
              <a:gd name="adj1" fmla="val 50000"/>
              <a:gd name="adj2" fmla="val 50000"/>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755" name="Google Shape;755;p105"/>
          <p:cNvPicPr preferRelativeResize="0"/>
          <p:nvPr/>
        </p:nvPicPr>
        <p:blipFill rotWithShape="1">
          <a:blip r:embed="rId4">
            <a:alphaModFix/>
          </a:blip>
          <a:srcRect/>
          <a:stretch/>
        </p:blipFill>
        <p:spPr>
          <a:xfrm>
            <a:off x="4157300" y="2571750"/>
            <a:ext cx="4769925" cy="1946725"/>
          </a:xfrm>
          <a:prstGeom prst="rect">
            <a:avLst/>
          </a:prstGeom>
          <a:noFill/>
          <a:ln w="19050" cap="flat" cmpd="sng">
            <a:solidFill>
              <a:schemeClr val="dk2"/>
            </a:solidFill>
            <a:prstDash val="solid"/>
            <a:round/>
            <a:headEnd type="none" w="sm" len="sm"/>
            <a:tailEnd type="none" w="sm" len="sm"/>
          </a:ln>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759"/>
        <p:cNvGrpSpPr/>
        <p:nvPr/>
      </p:nvGrpSpPr>
      <p:grpSpPr>
        <a:xfrm>
          <a:off x="0" y="0"/>
          <a:ext cx="0" cy="0"/>
          <a:chOff x="0" y="0"/>
          <a:chExt cx="0" cy="0"/>
        </a:xfrm>
      </p:grpSpPr>
      <p:sp>
        <p:nvSpPr>
          <p:cNvPr id="760" name="Google Shape;760;p106"/>
          <p:cNvSpPr txBox="1">
            <a:spLocks noGrp="1"/>
          </p:cNvSpPr>
          <p:nvPr>
            <p:ph type="title"/>
          </p:nvPr>
        </p:nvSpPr>
        <p:spPr>
          <a:xfrm>
            <a:off x="729450" y="1318650"/>
            <a:ext cx="8260800" cy="535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600"/>
              <a:buNone/>
            </a:pPr>
            <a:r>
              <a:rPr lang="en"/>
              <a:t>Configuration Bundles</a:t>
            </a:r>
            <a:endParaRPr/>
          </a:p>
        </p:txBody>
      </p:sp>
      <p:sp>
        <p:nvSpPr>
          <p:cNvPr id="761" name="Google Shape;761;p106"/>
          <p:cNvSpPr txBox="1"/>
          <p:nvPr/>
        </p:nvSpPr>
        <p:spPr>
          <a:xfrm>
            <a:off x="798450" y="1929650"/>
            <a:ext cx="8064900" cy="660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 sz="1600" b="0" i="1" u="none" strike="noStrike" cap="none">
                <a:solidFill>
                  <a:srgbClr val="000000"/>
                </a:solidFill>
                <a:latin typeface="Arial"/>
                <a:ea typeface="Arial"/>
                <a:cs typeface="Arial"/>
                <a:sym typeface="Arial"/>
              </a:rPr>
              <a:t>To import a configuration bundle, click, Actions, then Import, then Configuration Bundle</a:t>
            </a:r>
            <a:endParaRPr sz="1600" b="0" i="1" u="none" strike="noStrike" cap="none">
              <a:solidFill>
                <a:srgbClr val="000000"/>
              </a:solidFill>
              <a:latin typeface="Arial"/>
              <a:ea typeface="Arial"/>
              <a:cs typeface="Arial"/>
              <a:sym typeface="Arial"/>
            </a:endParaRPr>
          </a:p>
        </p:txBody>
      </p:sp>
      <p:pic>
        <p:nvPicPr>
          <p:cNvPr id="762" name="Google Shape;762;p106"/>
          <p:cNvPicPr preferRelativeResize="0"/>
          <p:nvPr/>
        </p:nvPicPr>
        <p:blipFill rotWithShape="1">
          <a:blip r:embed="rId3">
            <a:alphaModFix/>
          </a:blip>
          <a:srcRect/>
          <a:stretch/>
        </p:blipFill>
        <p:spPr>
          <a:xfrm>
            <a:off x="2224088" y="2875525"/>
            <a:ext cx="4695825" cy="1428750"/>
          </a:xfrm>
          <a:prstGeom prst="rect">
            <a:avLst/>
          </a:prstGeom>
          <a:noFill/>
          <a:ln w="19050" cap="flat" cmpd="sng">
            <a:solidFill>
              <a:schemeClr val="dk2"/>
            </a:solidFill>
            <a:prstDash val="solid"/>
            <a:round/>
            <a:headEnd type="none" w="sm" len="sm"/>
            <a:tailEnd type="none" w="sm" len="sm"/>
          </a:ln>
        </p:spPr>
      </p:pic>
      <p:sp>
        <p:nvSpPr>
          <p:cNvPr id="763" name="Google Shape;763;p106"/>
          <p:cNvSpPr/>
          <p:nvPr/>
        </p:nvSpPr>
        <p:spPr>
          <a:xfrm>
            <a:off x="4517175" y="3721900"/>
            <a:ext cx="2326500" cy="5352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767"/>
        <p:cNvGrpSpPr/>
        <p:nvPr/>
      </p:nvGrpSpPr>
      <p:grpSpPr>
        <a:xfrm>
          <a:off x="0" y="0"/>
          <a:ext cx="0" cy="0"/>
          <a:chOff x="0" y="0"/>
          <a:chExt cx="0" cy="0"/>
        </a:xfrm>
      </p:grpSpPr>
      <p:pic>
        <p:nvPicPr>
          <p:cNvPr id="768" name="Google Shape;768;p107"/>
          <p:cNvPicPr preferRelativeResize="0"/>
          <p:nvPr/>
        </p:nvPicPr>
        <p:blipFill rotWithShape="1">
          <a:blip r:embed="rId3">
            <a:alphaModFix/>
          </a:blip>
          <a:srcRect/>
          <a:stretch/>
        </p:blipFill>
        <p:spPr>
          <a:xfrm>
            <a:off x="1752975" y="2810313"/>
            <a:ext cx="5429250" cy="1857375"/>
          </a:xfrm>
          <a:prstGeom prst="rect">
            <a:avLst/>
          </a:prstGeom>
          <a:noFill/>
          <a:ln w="19050" cap="flat" cmpd="sng">
            <a:solidFill>
              <a:schemeClr val="dk2"/>
            </a:solidFill>
            <a:prstDash val="solid"/>
            <a:round/>
            <a:headEnd type="none" w="sm" len="sm"/>
            <a:tailEnd type="none" w="sm" len="sm"/>
          </a:ln>
        </p:spPr>
      </p:pic>
      <p:sp>
        <p:nvSpPr>
          <p:cNvPr id="769" name="Google Shape;769;p107"/>
          <p:cNvSpPr txBox="1">
            <a:spLocks noGrp="1"/>
          </p:cNvSpPr>
          <p:nvPr>
            <p:ph type="title"/>
          </p:nvPr>
        </p:nvSpPr>
        <p:spPr>
          <a:xfrm>
            <a:off x="729450" y="1318650"/>
            <a:ext cx="8260800" cy="535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600"/>
              <a:buNone/>
            </a:pPr>
            <a:r>
              <a:rPr lang="en"/>
              <a:t>Configuration Bundles</a:t>
            </a:r>
            <a:endParaRPr/>
          </a:p>
        </p:txBody>
      </p:sp>
      <p:sp>
        <p:nvSpPr>
          <p:cNvPr id="770" name="Google Shape;770;p107"/>
          <p:cNvSpPr txBox="1"/>
          <p:nvPr/>
        </p:nvSpPr>
        <p:spPr>
          <a:xfrm>
            <a:off x="798450" y="1929650"/>
            <a:ext cx="8064900" cy="660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 sz="1600" b="0" i="1" u="none" strike="noStrike" cap="none">
                <a:solidFill>
                  <a:srgbClr val="000000"/>
                </a:solidFill>
                <a:latin typeface="Arial"/>
                <a:ea typeface="Arial"/>
                <a:cs typeface="Arial"/>
                <a:sym typeface="Arial"/>
              </a:rPr>
              <a:t>Choose a configuration file from your computer, then click “Import.”</a:t>
            </a:r>
            <a:endParaRPr sz="1600" b="0" i="1" u="none" strike="noStrike" cap="none">
              <a:solidFill>
                <a:srgbClr val="000000"/>
              </a:solidFill>
              <a:latin typeface="Arial"/>
              <a:ea typeface="Arial"/>
              <a:cs typeface="Arial"/>
              <a:sym typeface="Arial"/>
            </a:endParaRPr>
          </a:p>
        </p:txBody>
      </p:sp>
      <p:sp>
        <p:nvSpPr>
          <p:cNvPr id="771" name="Google Shape;771;p107"/>
          <p:cNvSpPr/>
          <p:nvPr/>
        </p:nvSpPr>
        <p:spPr>
          <a:xfrm>
            <a:off x="5921675" y="3845275"/>
            <a:ext cx="1015500" cy="5352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775"/>
        <p:cNvGrpSpPr/>
        <p:nvPr/>
      </p:nvGrpSpPr>
      <p:grpSpPr>
        <a:xfrm>
          <a:off x="0" y="0"/>
          <a:ext cx="0" cy="0"/>
          <a:chOff x="0" y="0"/>
          <a:chExt cx="0" cy="0"/>
        </a:xfrm>
      </p:grpSpPr>
      <p:pic>
        <p:nvPicPr>
          <p:cNvPr id="776" name="Google Shape;776;p108"/>
          <p:cNvPicPr preferRelativeResize="0"/>
          <p:nvPr/>
        </p:nvPicPr>
        <p:blipFill rotWithShape="1">
          <a:blip r:embed="rId3">
            <a:alphaModFix/>
          </a:blip>
          <a:srcRect/>
          <a:stretch/>
        </p:blipFill>
        <p:spPr>
          <a:xfrm>
            <a:off x="2233613" y="2837550"/>
            <a:ext cx="4676775" cy="1866900"/>
          </a:xfrm>
          <a:prstGeom prst="rect">
            <a:avLst/>
          </a:prstGeom>
          <a:noFill/>
          <a:ln w="19050" cap="flat" cmpd="sng">
            <a:solidFill>
              <a:schemeClr val="dk2"/>
            </a:solidFill>
            <a:prstDash val="solid"/>
            <a:round/>
            <a:headEnd type="none" w="sm" len="sm"/>
            <a:tailEnd type="none" w="sm" len="sm"/>
          </a:ln>
        </p:spPr>
      </p:pic>
      <p:sp>
        <p:nvSpPr>
          <p:cNvPr id="777" name="Google Shape;777;p108"/>
          <p:cNvSpPr txBox="1">
            <a:spLocks noGrp="1"/>
          </p:cNvSpPr>
          <p:nvPr>
            <p:ph type="title"/>
          </p:nvPr>
        </p:nvSpPr>
        <p:spPr>
          <a:xfrm>
            <a:off x="729450" y="1318650"/>
            <a:ext cx="8260800" cy="535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600"/>
              <a:buNone/>
            </a:pPr>
            <a:r>
              <a:rPr lang="en"/>
              <a:t>Configuration Bundles</a:t>
            </a:r>
            <a:endParaRPr/>
          </a:p>
        </p:txBody>
      </p:sp>
      <p:sp>
        <p:nvSpPr>
          <p:cNvPr id="778" name="Google Shape;778;p108"/>
          <p:cNvSpPr txBox="1"/>
          <p:nvPr/>
        </p:nvSpPr>
        <p:spPr>
          <a:xfrm>
            <a:off x="798450" y="1929650"/>
            <a:ext cx="8064900" cy="660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 sz="1600" b="0" i="1" u="none" strike="noStrike" cap="none">
                <a:solidFill>
                  <a:srgbClr val="000000"/>
                </a:solidFill>
                <a:latin typeface="Arial"/>
                <a:ea typeface="Arial"/>
                <a:cs typeface="Arial"/>
                <a:sym typeface="Arial"/>
              </a:rPr>
              <a:t>To export your current configuration to a file, click Actions, then Configuration Bundle, then Export</a:t>
            </a:r>
            <a:endParaRPr sz="1600" b="0" i="1" u="none" strike="noStrike" cap="none">
              <a:solidFill>
                <a:srgbClr val="000000"/>
              </a:solidFill>
              <a:latin typeface="Arial"/>
              <a:ea typeface="Arial"/>
              <a:cs typeface="Arial"/>
              <a:sym typeface="Arial"/>
            </a:endParaRPr>
          </a:p>
        </p:txBody>
      </p:sp>
      <p:sp>
        <p:nvSpPr>
          <p:cNvPr id="779" name="Google Shape;779;p108"/>
          <p:cNvSpPr/>
          <p:nvPr/>
        </p:nvSpPr>
        <p:spPr>
          <a:xfrm>
            <a:off x="4517175" y="4129975"/>
            <a:ext cx="2353500" cy="5352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783"/>
        <p:cNvGrpSpPr/>
        <p:nvPr/>
      </p:nvGrpSpPr>
      <p:grpSpPr>
        <a:xfrm>
          <a:off x="0" y="0"/>
          <a:ext cx="0" cy="0"/>
          <a:chOff x="0" y="0"/>
          <a:chExt cx="0" cy="0"/>
        </a:xfrm>
      </p:grpSpPr>
      <p:sp>
        <p:nvSpPr>
          <p:cNvPr id="784" name="Google Shape;784;p109"/>
          <p:cNvSpPr txBox="1">
            <a:spLocks noGrp="1"/>
          </p:cNvSpPr>
          <p:nvPr>
            <p:ph type="title"/>
          </p:nvPr>
        </p:nvSpPr>
        <p:spPr>
          <a:xfrm>
            <a:off x="729450" y="1318650"/>
            <a:ext cx="8260800" cy="535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600"/>
              <a:buNone/>
            </a:pPr>
            <a:r>
              <a:rPr lang="en"/>
              <a:t>Configuration Bundles</a:t>
            </a:r>
            <a:endParaRPr/>
          </a:p>
        </p:txBody>
      </p:sp>
      <p:sp>
        <p:nvSpPr>
          <p:cNvPr id="785" name="Google Shape;785;p109"/>
          <p:cNvSpPr txBox="1"/>
          <p:nvPr/>
        </p:nvSpPr>
        <p:spPr>
          <a:xfrm>
            <a:off x="397900" y="2778275"/>
            <a:ext cx="3215700" cy="96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 sz="1600" b="0" i="1" u="none" strike="noStrike" cap="none">
                <a:solidFill>
                  <a:srgbClr val="000000"/>
                </a:solidFill>
                <a:latin typeface="Arial"/>
                <a:ea typeface="Arial"/>
                <a:cs typeface="Arial"/>
                <a:sym typeface="Arial"/>
              </a:rPr>
              <a:t>Enter a password, a name for your exported file, and then click “OK” to download the config file</a:t>
            </a:r>
            <a:endParaRPr sz="1600" b="0" i="1" u="none" strike="noStrike" cap="none">
              <a:solidFill>
                <a:srgbClr val="000000"/>
              </a:solidFill>
              <a:latin typeface="Arial"/>
              <a:ea typeface="Arial"/>
              <a:cs typeface="Arial"/>
              <a:sym typeface="Arial"/>
            </a:endParaRPr>
          </a:p>
        </p:txBody>
      </p:sp>
      <p:sp>
        <p:nvSpPr>
          <p:cNvPr id="786" name="Google Shape;786;p109"/>
          <p:cNvSpPr/>
          <p:nvPr/>
        </p:nvSpPr>
        <p:spPr>
          <a:xfrm>
            <a:off x="5921675" y="3845275"/>
            <a:ext cx="1015500" cy="5352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787" name="Google Shape;787;p109"/>
          <p:cNvPicPr preferRelativeResize="0"/>
          <p:nvPr/>
        </p:nvPicPr>
        <p:blipFill rotWithShape="1">
          <a:blip r:embed="rId3">
            <a:alphaModFix/>
          </a:blip>
          <a:srcRect/>
          <a:stretch/>
        </p:blipFill>
        <p:spPr>
          <a:xfrm>
            <a:off x="4595325" y="2006250"/>
            <a:ext cx="4023125" cy="2892950"/>
          </a:xfrm>
          <a:prstGeom prst="rect">
            <a:avLst/>
          </a:prstGeom>
          <a:noFill/>
          <a:ln w="19050" cap="flat" cmpd="sng">
            <a:solidFill>
              <a:schemeClr val="dk2"/>
            </a:solidFill>
            <a:prstDash val="solid"/>
            <a:round/>
            <a:headEnd type="none" w="sm" len="sm"/>
            <a:tailEnd type="none" w="sm" len="sm"/>
          </a:ln>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791"/>
        <p:cNvGrpSpPr/>
        <p:nvPr/>
      </p:nvGrpSpPr>
      <p:grpSpPr>
        <a:xfrm>
          <a:off x="0" y="0"/>
          <a:ext cx="0" cy="0"/>
          <a:chOff x="0" y="0"/>
          <a:chExt cx="0" cy="0"/>
        </a:xfrm>
      </p:grpSpPr>
      <p:sp>
        <p:nvSpPr>
          <p:cNvPr id="792" name="Google Shape;792;p110"/>
          <p:cNvSpPr txBox="1">
            <a:spLocks noGrp="1"/>
          </p:cNvSpPr>
          <p:nvPr>
            <p:ph type="title"/>
          </p:nvPr>
        </p:nvSpPr>
        <p:spPr>
          <a:xfrm>
            <a:off x="729450" y="1318650"/>
            <a:ext cx="8260800" cy="535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600"/>
              <a:buNone/>
            </a:pPr>
            <a:r>
              <a:rPr lang="en"/>
              <a:t>Configuration Bundles</a:t>
            </a:r>
            <a:endParaRPr/>
          </a:p>
        </p:txBody>
      </p:sp>
      <p:sp>
        <p:nvSpPr>
          <p:cNvPr id="793" name="Google Shape;793;p110"/>
          <p:cNvSpPr txBox="1"/>
          <p:nvPr/>
        </p:nvSpPr>
        <p:spPr>
          <a:xfrm>
            <a:off x="1214750" y="1911275"/>
            <a:ext cx="6244200" cy="535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 sz="1600" b="0" i="1" u="none" strike="noStrike" cap="none">
                <a:solidFill>
                  <a:srgbClr val="000000"/>
                </a:solidFill>
                <a:latin typeface="Arial"/>
                <a:ea typeface="Arial"/>
                <a:cs typeface="Arial"/>
                <a:sym typeface="Arial"/>
              </a:rPr>
              <a:t>You will need the password you entered to open the file later</a:t>
            </a:r>
            <a:endParaRPr sz="1600" b="0" i="1" u="none" strike="noStrike" cap="none">
              <a:solidFill>
                <a:srgbClr val="000000"/>
              </a:solidFill>
              <a:latin typeface="Arial"/>
              <a:ea typeface="Arial"/>
              <a:cs typeface="Arial"/>
              <a:sym typeface="Arial"/>
            </a:endParaRPr>
          </a:p>
        </p:txBody>
      </p:sp>
      <p:pic>
        <p:nvPicPr>
          <p:cNvPr id="794" name="Google Shape;794;p110"/>
          <p:cNvPicPr preferRelativeResize="0"/>
          <p:nvPr/>
        </p:nvPicPr>
        <p:blipFill rotWithShape="1">
          <a:blip r:embed="rId3">
            <a:alphaModFix/>
          </a:blip>
          <a:srcRect l="18254" t="4665" r="8345" b="14903"/>
          <a:stretch/>
        </p:blipFill>
        <p:spPr>
          <a:xfrm>
            <a:off x="2517463" y="2503900"/>
            <a:ext cx="4109074" cy="2402350"/>
          </a:xfrm>
          <a:prstGeom prst="rect">
            <a:avLst/>
          </a:prstGeom>
          <a:noFill/>
          <a:ln w="19050" cap="flat" cmpd="sng">
            <a:solidFill>
              <a:schemeClr val="dk2"/>
            </a:solidFill>
            <a:prstDash val="solid"/>
            <a:round/>
            <a:headEnd type="none" w="sm" len="sm"/>
            <a:tailEnd type="none" w="sm" len="sm"/>
          </a:ln>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798"/>
        <p:cNvGrpSpPr/>
        <p:nvPr/>
      </p:nvGrpSpPr>
      <p:grpSpPr>
        <a:xfrm>
          <a:off x="0" y="0"/>
          <a:ext cx="0" cy="0"/>
          <a:chOff x="0" y="0"/>
          <a:chExt cx="0" cy="0"/>
        </a:xfrm>
      </p:grpSpPr>
      <p:sp>
        <p:nvSpPr>
          <p:cNvPr id="799" name="Google Shape;799;p111"/>
          <p:cNvSpPr txBox="1">
            <a:spLocks noGrp="1"/>
          </p:cNvSpPr>
          <p:nvPr>
            <p:ph type="title"/>
          </p:nvPr>
        </p:nvSpPr>
        <p:spPr>
          <a:xfrm>
            <a:off x="729450" y="1318650"/>
            <a:ext cx="8260800" cy="535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600"/>
              <a:buNone/>
            </a:pPr>
            <a:r>
              <a:rPr lang="en"/>
              <a:t>Configuration Bundles</a:t>
            </a:r>
            <a:endParaRPr/>
          </a:p>
        </p:txBody>
      </p:sp>
      <p:sp>
        <p:nvSpPr>
          <p:cNvPr id="800" name="Google Shape;800;p111"/>
          <p:cNvSpPr txBox="1"/>
          <p:nvPr/>
        </p:nvSpPr>
        <p:spPr>
          <a:xfrm>
            <a:off x="874650" y="1929650"/>
            <a:ext cx="3130800" cy="488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700"/>
              <a:buFont typeface="Arial"/>
              <a:buNone/>
            </a:pPr>
            <a:r>
              <a:rPr lang="en" sz="1700" b="0" i="1" u="none" strike="noStrike" cap="none">
                <a:solidFill>
                  <a:srgbClr val="000000"/>
                </a:solidFill>
                <a:latin typeface="Arial"/>
                <a:ea typeface="Arial"/>
                <a:cs typeface="Arial"/>
                <a:sym typeface="Arial"/>
              </a:rPr>
              <a:t>Go to the Settings page</a:t>
            </a:r>
            <a:endParaRPr sz="1700" b="0" i="1" u="none" strike="noStrike" cap="none">
              <a:solidFill>
                <a:srgbClr val="000000"/>
              </a:solidFill>
              <a:latin typeface="Arial"/>
              <a:ea typeface="Arial"/>
              <a:cs typeface="Arial"/>
              <a:sym typeface="Arial"/>
            </a:endParaRPr>
          </a:p>
        </p:txBody>
      </p:sp>
      <p:pic>
        <p:nvPicPr>
          <p:cNvPr id="801" name="Google Shape;801;p111"/>
          <p:cNvPicPr preferRelativeResize="0"/>
          <p:nvPr/>
        </p:nvPicPr>
        <p:blipFill rotWithShape="1">
          <a:blip r:embed="rId3">
            <a:alphaModFix/>
          </a:blip>
          <a:srcRect/>
          <a:stretch/>
        </p:blipFill>
        <p:spPr>
          <a:xfrm>
            <a:off x="1461800" y="3073050"/>
            <a:ext cx="1343025" cy="790575"/>
          </a:xfrm>
          <a:prstGeom prst="rect">
            <a:avLst/>
          </a:prstGeom>
          <a:noFill/>
          <a:ln>
            <a:noFill/>
          </a:ln>
        </p:spPr>
      </p:pic>
      <p:sp>
        <p:nvSpPr>
          <p:cNvPr id="802" name="Google Shape;802;p111"/>
          <p:cNvSpPr/>
          <p:nvPr/>
        </p:nvSpPr>
        <p:spPr>
          <a:xfrm>
            <a:off x="3184550" y="3200750"/>
            <a:ext cx="782100" cy="535200"/>
          </a:xfrm>
          <a:prstGeom prst="rightArrow">
            <a:avLst>
              <a:gd name="adj1" fmla="val 50000"/>
              <a:gd name="adj2" fmla="val 50000"/>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803" name="Google Shape;803;p111"/>
          <p:cNvPicPr preferRelativeResize="0"/>
          <p:nvPr/>
        </p:nvPicPr>
        <p:blipFill rotWithShape="1">
          <a:blip r:embed="rId4">
            <a:alphaModFix/>
          </a:blip>
          <a:srcRect/>
          <a:stretch/>
        </p:blipFill>
        <p:spPr>
          <a:xfrm>
            <a:off x="4157300" y="2571750"/>
            <a:ext cx="4769925" cy="1946725"/>
          </a:xfrm>
          <a:prstGeom prst="rect">
            <a:avLst/>
          </a:prstGeom>
          <a:noFill/>
          <a:ln w="19050" cap="flat" cmpd="sng">
            <a:solidFill>
              <a:schemeClr val="dk2"/>
            </a:solidFill>
            <a:prstDash val="solid"/>
            <a:round/>
            <a:headEnd type="none" w="sm" len="sm"/>
            <a:tailEnd type="none" w="sm" len="sm"/>
          </a:ln>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807"/>
        <p:cNvGrpSpPr/>
        <p:nvPr/>
      </p:nvGrpSpPr>
      <p:grpSpPr>
        <a:xfrm>
          <a:off x="0" y="0"/>
          <a:ext cx="0" cy="0"/>
          <a:chOff x="0" y="0"/>
          <a:chExt cx="0" cy="0"/>
        </a:xfrm>
      </p:grpSpPr>
      <p:sp>
        <p:nvSpPr>
          <p:cNvPr id="808" name="Google Shape;808;p112"/>
          <p:cNvSpPr txBox="1">
            <a:spLocks noGrp="1"/>
          </p:cNvSpPr>
          <p:nvPr>
            <p:ph type="title"/>
          </p:nvPr>
        </p:nvSpPr>
        <p:spPr>
          <a:xfrm>
            <a:off x="729450" y="1318650"/>
            <a:ext cx="8260800" cy="535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600"/>
              <a:buNone/>
            </a:pPr>
            <a:r>
              <a:rPr lang="en"/>
              <a:t>User Bundles</a:t>
            </a:r>
            <a:endParaRPr/>
          </a:p>
        </p:txBody>
      </p:sp>
      <p:sp>
        <p:nvSpPr>
          <p:cNvPr id="809" name="Google Shape;809;p112"/>
          <p:cNvSpPr txBox="1"/>
          <p:nvPr/>
        </p:nvSpPr>
        <p:spPr>
          <a:xfrm>
            <a:off x="1214750" y="1911275"/>
            <a:ext cx="6244200" cy="535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 sz="1600" b="0" i="1" u="none" strike="noStrike" cap="none">
                <a:solidFill>
                  <a:srgbClr val="000000"/>
                </a:solidFill>
                <a:latin typeface="Arial"/>
                <a:ea typeface="Arial"/>
                <a:cs typeface="Arial"/>
                <a:sym typeface="Arial"/>
              </a:rPr>
              <a:t>Click on Actions, then Import, then Users</a:t>
            </a:r>
            <a:endParaRPr sz="1600" b="0" i="1" u="none" strike="noStrike" cap="none">
              <a:solidFill>
                <a:srgbClr val="000000"/>
              </a:solidFill>
              <a:latin typeface="Arial"/>
              <a:ea typeface="Arial"/>
              <a:cs typeface="Arial"/>
              <a:sym typeface="Arial"/>
            </a:endParaRPr>
          </a:p>
        </p:txBody>
      </p:sp>
      <p:pic>
        <p:nvPicPr>
          <p:cNvPr id="810" name="Google Shape;810;p112"/>
          <p:cNvPicPr preferRelativeResize="0"/>
          <p:nvPr/>
        </p:nvPicPr>
        <p:blipFill rotWithShape="1">
          <a:blip r:embed="rId3">
            <a:alphaModFix/>
          </a:blip>
          <a:srcRect/>
          <a:stretch/>
        </p:blipFill>
        <p:spPr>
          <a:xfrm>
            <a:off x="2228850" y="2836125"/>
            <a:ext cx="4686300" cy="1400175"/>
          </a:xfrm>
          <a:prstGeom prst="rect">
            <a:avLst/>
          </a:prstGeom>
          <a:noFill/>
          <a:ln w="19050" cap="flat" cmpd="sng">
            <a:solidFill>
              <a:schemeClr val="dk2"/>
            </a:solidFill>
            <a:prstDash val="solid"/>
            <a:round/>
            <a:headEnd type="none" w="sm" len="sm"/>
            <a:tailEnd type="none" w="sm" len="sm"/>
          </a:ln>
        </p:spPr>
      </p:pic>
      <p:sp>
        <p:nvSpPr>
          <p:cNvPr id="811" name="Google Shape;811;p112"/>
          <p:cNvSpPr/>
          <p:nvPr/>
        </p:nvSpPr>
        <p:spPr>
          <a:xfrm>
            <a:off x="4517175" y="3291775"/>
            <a:ext cx="2353500" cy="5352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815"/>
        <p:cNvGrpSpPr/>
        <p:nvPr/>
      </p:nvGrpSpPr>
      <p:grpSpPr>
        <a:xfrm>
          <a:off x="0" y="0"/>
          <a:ext cx="0" cy="0"/>
          <a:chOff x="0" y="0"/>
          <a:chExt cx="0" cy="0"/>
        </a:xfrm>
      </p:grpSpPr>
      <p:pic>
        <p:nvPicPr>
          <p:cNvPr id="816" name="Google Shape;816;p113"/>
          <p:cNvPicPr preferRelativeResize="0"/>
          <p:nvPr/>
        </p:nvPicPr>
        <p:blipFill rotWithShape="1">
          <a:blip r:embed="rId3">
            <a:alphaModFix/>
          </a:blip>
          <a:srcRect/>
          <a:stretch/>
        </p:blipFill>
        <p:spPr>
          <a:xfrm>
            <a:off x="4571988" y="2078313"/>
            <a:ext cx="3422722" cy="2392225"/>
          </a:xfrm>
          <a:prstGeom prst="rect">
            <a:avLst/>
          </a:prstGeom>
          <a:noFill/>
          <a:ln w="19050" cap="flat" cmpd="sng">
            <a:solidFill>
              <a:schemeClr val="dk2"/>
            </a:solidFill>
            <a:prstDash val="solid"/>
            <a:round/>
            <a:headEnd type="none" w="sm" len="sm"/>
            <a:tailEnd type="none" w="sm" len="sm"/>
          </a:ln>
        </p:spPr>
      </p:pic>
      <p:sp>
        <p:nvSpPr>
          <p:cNvPr id="817" name="Google Shape;817;p113"/>
          <p:cNvSpPr txBox="1">
            <a:spLocks noGrp="1"/>
          </p:cNvSpPr>
          <p:nvPr>
            <p:ph type="title"/>
          </p:nvPr>
        </p:nvSpPr>
        <p:spPr>
          <a:xfrm>
            <a:off x="729450" y="1318650"/>
            <a:ext cx="8260800" cy="535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600"/>
              <a:buNone/>
            </a:pPr>
            <a:r>
              <a:rPr lang="en"/>
              <a:t>User Bundles</a:t>
            </a:r>
            <a:endParaRPr/>
          </a:p>
        </p:txBody>
      </p:sp>
      <p:sp>
        <p:nvSpPr>
          <p:cNvPr id="818" name="Google Shape;818;p113"/>
          <p:cNvSpPr txBox="1"/>
          <p:nvPr/>
        </p:nvSpPr>
        <p:spPr>
          <a:xfrm>
            <a:off x="1100875" y="2393763"/>
            <a:ext cx="2799300" cy="1761300"/>
          </a:xfrm>
          <a:prstGeom prst="rect">
            <a:avLst/>
          </a:prstGeom>
          <a:noFill/>
          <a:ln>
            <a:noFill/>
          </a:ln>
        </p:spPr>
        <p:txBody>
          <a:bodyPr spcFirstLastPara="1" wrap="square" lIns="91425" tIns="91425" rIns="91425" bIns="91425" anchor="t" anchorCtr="0">
            <a:noAutofit/>
          </a:bodyPr>
          <a:lstStyle/>
          <a:p>
            <a:pPr marL="457200" marR="0" lvl="0" indent="-330200" algn="l" rtl="0">
              <a:lnSpc>
                <a:spcPct val="100000"/>
              </a:lnSpc>
              <a:spcBef>
                <a:spcPts val="0"/>
              </a:spcBef>
              <a:spcAft>
                <a:spcPts val="0"/>
              </a:spcAft>
              <a:buClr>
                <a:srgbClr val="000000"/>
              </a:buClr>
              <a:buSzPts val="1600"/>
              <a:buFont typeface="Arial"/>
              <a:buChar char="●"/>
            </a:pPr>
            <a:r>
              <a:rPr lang="en" sz="1600" b="0" i="0" u="none" strike="noStrike" cap="none">
                <a:solidFill>
                  <a:srgbClr val="000000"/>
                </a:solidFill>
                <a:latin typeface="Arial"/>
                <a:ea typeface="Arial"/>
                <a:cs typeface="Arial"/>
                <a:sym typeface="Arial"/>
              </a:rPr>
              <a:t>Choose a user bundle file from your computer</a:t>
            </a:r>
            <a:endParaRPr sz="1600" b="0" i="0" u="none" strike="noStrike" cap="none">
              <a:solidFill>
                <a:srgbClr val="000000"/>
              </a:solidFill>
              <a:latin typeface="Arial"/>
              <a:ea typeface="Arial"/>
              <a:cs typeface="Arial"/>
              <a:sym typeface="Arial"/>
            </a:endParaRPr>
          </a:p>
          <a:p>
            <a:pPr marL="457200" marR="0" lvl="0" indent="-330200" algn="l" rtl="0">
              <a:lnSpc>
                <a:spcPct val="100000"/>
              </a:lnSpc>
              <a:spcBef>
                <a:spcPts val="0"/>
              </a:spcBef>
              <a:spcAft>
                <a:spcPts val="0"/>
              </a:spcAft>
              <a:buClr>
                <a:srgbClr val="000000"/>
              </a:buClr>
              <a:buSzPts val="1600"/>
              <a:buFont typeface="Arial"/>
              <a:buChar char="●"/>
            </a:pPr>
            <a:r>
              <a:rPr lang="en" sz="1600" b="0" i="0" u="none" strike="noStrike" cap="none">
                <a:solidFill>
                  <a:srgbClr val="000000"/>
                </a:solidFill>
                <a:latin typeface="Arial"/>
                <a:ea typeface="Arial"/>
                <a:cs typeface="Arial"/>
                <a:sym typeface="Arial"/>
              </a:rPr>
              <a:t>Enter a password if the file is encrypted</a:t>
            </a:r>
            <a:endParaRPr sz="1600" b="0" i="0" u="none" strike="noStrike" cap="none">
              <a:solidFill>
                <a:srgbClr val="000000"/>
              </a:solidFill>
              <a:latin typeface="Arial"/>
              <a:ea typeface="Arial"/>
              <a:cs typeface="Arial"/>
              <a:sym typeface="Arial"/>
            </a:endParaRPr>
          </a:p>
          <a:p>
            <a:pPr marL="457200" marR="0" lvl="0" indent="-330200" algn="l" rtl="0">
              <a:lnSpc>
                <a:spcPct val="100000"/>
              </a:lnSpc>
              <a:spcBef>
                <a:spcPts val="0"/>
              </a:spcBef>
              <a:spcAft>
                <a:spcPts val="0"/>
              </a:spcAft>
              <a:buClr>
                <a:srgbClr val="000000"/>
              </a:buClr>
              <a:buSzPts val="1600"/>
              <a:buFont typeface="Arial"/>
              <a:buChar char="●"/>
            </a:pPr>
            <a:r>
              <a:rPr lang="en" sz="1600" b="0" i="0" u="none" strike="noStrike" cap="none">
                <a:solidFill>
                  <a:srgbClr val="000000"/>
                </a:solidFill>
                <a:latin typeface="Arial"/>
                <a:ea typeface="Arial"/>
                <a:cs typeface="Arial"/>
                <a:sym typeface="Arial"/>
              </a:rPr>
              <a:t>Click Import</a:t>
            </a:r>
            <a:endParaRPr sz="1600" b="0" i="0" u="none" strike="noStrike" cap="none">
              <a:solidFill>
                <a:srgbClr val="000000"/>
              </a:solidFill>
              <a:latin typeface="Arial"/>
              <a:ea typeface="Arial"/>
              <a:cs typeface="Arial"/>
              <a:sym typeface="Arial"/>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822"/>
        <p:cNvGrpSpPr/>
        <p:nvPr/>
      </p:nvGrpSpPr>
      <p:grpSpPr>
        <a:xfrm>
          <a:off x="0" y="0"/>
          <a:ext cx="0" cy="0"/>
          <a:chOff x="0" y="0"/>
          <a:chExt cx="0" cy="0"/>
        </a:xfrm>
      </p:grpSpPr>
      <p:pic>
        <p:nvPicPr>
          <p:cNvPr id="823" name="Google Shape;823;p114"/>
          <p:cNvPicPr preferRelativeResize="0"/>
          <p:nvPr/>
        </p:nvPicPr>
        <p:blipFill rotWithShape="1">
          <a:blip r:embed="rId3">
            <a:alphaModFix/>
          </a:blip>
          <a:srcRect/>
          <a:stretch/>
        </p:blipFill>
        <p:spPr>
          <a:xfrm>
            <a:off x="2247900" y="2571750"/>
            <a:ext cx="4648200" cy="1809750"/>
          </a:xfrm>
          <a:prstGeom prst="rect">
            <a:avLst/>
          </a:prstGeom>
          <a:noFill/>
          <a:ln w="19050" cap="flat" cmpd="sng">
            <a:solidFill>
              <a:schemeClr val="dk2"/>
            </a:solidFill>
            <a:prstDash val="solid"/>
            <a:round/>
            <a:headEnd type="none" w="sm" len="sm"/>
            <a:tailEnd type="none" w="sm" len="sm"/>
          </a:ln>
        </p:spPr>
      </p:pic>
      <p:sp>
        <p:nvSpPr>
          <p:cNvPr id="824" name="Google Shape;824;p114"/>
          <p:cNvSpPr txBox="1">
            <a:spLocks noGrp="1"/>
          </p:cNvSpPr>
          <p:nvPr>
            <p:ph type="title"/>
          </p:nvPr>
        </p:nvSpPr>
        <p:spPr>
          <a:xfrm>
            <a:off x="729450" y="1318650"/>
            <a:ext cx="8260800" cy="535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600"/>
              <a:buNone/>
            </a:pPr>
            <a:r>
              <a:rPr lang="en"/>
              <a:t>User Bundles</a:t>
            </a:r>
            <a:endParaRPr/>
          </a:p>
        </p:txBody>
      </p:sp>
      <p:sp>
        <p:nvSpPr>
          <p:cNvPr id="825" name="Google Shape;825;p114"/>
          <p:cNvSpPr txBox="1"/>
          <p:nvPr/>
        </p:nvSpPr>
        <p:spPr>
          <a:xfrm>
            <a:off x="1214750" y="1911275"/>
            <a:ext cx="6244200" cy="535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 sz="1600" b="0" i="1" u="none" strike="noStrike" cap="none">
                <a:solidFill>
                  <a:srgbClr val="000000"/>
                </a:solidFill>
                <a:latin typeface="Arial"/>
                <a:ea typeface="Arial"/>
                <a:cs typeface="Arial"/>
                <a:sym typeface="Arial"/>
              </a:rPr>
              <a:t>Click on Actions, then Export, then Users</a:t>
            </a:r>
            <a:endParaRPr sz="1600" b="0" i="1" u="none" strike="noStrike" cap="none">
              <a:solidFill>
                <a:srgbClr val="000000"/>
              </a:solidFill>
              <a:latin typeface="Arial"/>
              <a:ea typeface="Arial"/>
              <a:cs typeface="Arial"/>
              <a:sym typeface="Arial"/>
            </a:endParaRPr>
          </a:p>
        </p:txBody>
      </p:sp>
      <p:sp>
        <p:nvSpPr>
          <p:cNvPr id="826" name="Google Shape;826;p114"/>
          <p:cNvSpPr/>
          <p:nvPr/>
        </p:nvSpPr>
        <p:spPr>
          <a:xfrm>
            <a:off x="4517175" y="3444175"/>
            <a:ext cx="2353500" cy="5352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name="Tropic">
  <a:themeElements>
    <a:clrScheme name="Tropic">
      <a:dk1>
        <a:srgbClr val="A1E8D9"/>
      </a:dk1>
      <a:lt1>
        <a:srgbClr val="FFFFFF"/>
      </a:lt1>
      <a:dk2>
        <a:srgbClr val="695D46"/>
      </a:dk2>
      <a:lt2>
        <a:srgbClr val="B3A77D"/>
      </a:lt2>
      <a:accent1>
        <a:srgbClr val="EF6C00"/>
      </a:accent1>
      <a:accent2>
        <a:srgbClr val="009668"/>
      </a:accent2>
      <a:accent3>
        <a:srgbClr val="4DB6AC"/>
      </a:accent3>
      <a:accent4>
        <a:srgbClr val="FF9800"/>
      </a:accent4>
      <a:accent5>
        <a:srgbClr val="CE93D8"/>
      </a:accent5>
      <a:accent6>
        <a:srgbClr val="EEFF41"/>
      </a:accent6>
      <a:hlink>
        <a:srgbClr val="CE93D8"/>
      </a:hlink>
      <a:folHlink>
        <a:srgbClr val="CE93D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47D9AB041100046B1984EC681A3311E" ma:contentTypeVersion="5" ma:contentTypeDescription="Create a new document." ma:contentTypeScope="" ma:versionID="e41ab0ec01f7a4d10a36671ab8444cec">
  <xsd:schema xmlns:xsd="http://www.w3.org/2001/XMLSchema" xmlns:xs="http://www.w3.org/2001/XMLSchema" xmlns:p="http://schemas.microsoft.com/office/2006/metadata/properties" xmlns:ns2="17e958a6-49ba-4b40-b856-6e920330710c" targetNamespace="http://schemas.microsoft.com/office/2006/metadata/properties" ma:root="true" ma:fieldsID="570f49e56a10baab83bad33aa2ce8ec2" ns2:_="">
    <xsd:import namespace="17e958a6-49ba-4b40-b856-6e920330710c"/>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7e958a6-49ba-4b40-b856-6e920330710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OCR" ma:index="12" nillable="true" ma:displayName="Extracted Text"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D4AFF30B-EB15-4CF2-9A84-B407A00B23D4}"/>
</file>

<file path=customXml/itemProps2.xml><?xml version="1.0" encoding="utf-8"?>
<ds:datastoreItem xmlns:ds="http://schemas.openxmlformats.org/officeDocument/2006/customXml" ds:itemID="{E43092E2-8540-4D86-8B4D-7A7DBE84B029}"/>
</file>

<file path=customXml/itemProps3.xml><?xml version="1.0" encoding="utf-8"?>
<ds:datastoreItem xmlns:ds="http://schemas.openxmlformats.org/officeDocument/2006/customXml" ds:itemID="{EB12F933-E9FB-4A98-A8C0-1873ED2FC6DB}"/>
</file>

<file path=docProps/app.xml><?xml version="1.0" encoding="utf-8"?>
<Properties xmlns="http://schemas.openxmlformats.org/officeDocument/2006/extended-properties" xmlns:vt="http://schemas.openxmlformats.org/officeDocument/2006/docPropsVTypes">
  <TotalTime>1342</TotalTime>
  <Words>1982</Words>
  <Application>Microsoft Macintosh PowerPoint</Application>
  <PresentationFormat>Affichage à l'écran (16:9)</PresentationFormat>
  <Paragraphs>271</Paragraphs>
  <Slides>102</Slides>
  <Notes>95</Notes>
  <HiddenSlides>3</HiddenSlides>
  <MMClips>0</MMClips>
  <ScaleCrop>false</ScaleCrop>
  <HeadingPairs>
    <vt:vector size="6" baseType="variant">
      <vt:variant>
        <vt:lpstr>Polices utilisées</vt:lpstr>
      </vt:variant>
      <vt:variant>
        <vt:i4>5</vt:i4>
      </vt:variant>
      <vt:variant>
        <vt:lpstr>Thème</vt:lpstr>
      </vt:variant>
      <vt:variant>
        <vt:i4>2</vt:i4>
      </vt:variant>
      <vt:variant>
        <vt:lpstr>Titres des diapositives</vt:lpstr>
      </vt:variant>
      <vt:variant>
        <vt:i4>102</vt:i4>
      </vt:variant>
    </vt:vector>
  </HeadingPairs>
  <TitlesOfParts>
    <vt:vector size="109" baseType="lpstr">
      <vt:lpstr>Open Sans</vt:lpstr>
      <vt:lpstr>Arial</vt:lpstr>
      <vt:lpstr>PT Sans Narrow</vt:lpstr>
      <vt:lpstr>Raleway</vt:lpstr>
      <vt:lpstr>Lato</vt:lpstr>
      <vt:lpstr>Tropic</vt:lpstr>
      <vt:lpstr>Streamline</vt:lpstr>
      <vt:lpstr>CPIMS+ Training</vt:lpstr>
      <vt:lpstr>Introduction</vt:lpstr>
      <vt:lpstr>Objectives and learning outcomes</vt:lpstr>
      <vt:lpstr>About this training</vt:lpstr>
      <vt:lpstr>About this training</vt:lpstr>
      <vt:lpstr>Responsibilities of the administrators</vt:lpstr>
      <vt:lpstr>Responsibilities of the administrators</vt:lpstr>
      <vt:lpstr>Definitions</vt:lpstr>
      <vt:lpstr>Forms</vt:lpstr>
      <vt:lpstr>Editing an existing form</vt:lpstr>
      <vt:lpstr>Editing an existing form</vt:lpstr>
      <vt:lpstr>Editing an existing form</vt:lpstr>
      <vt:lpstr>Editing an existing form</vt:lpstr>
      <vt:lpstr>Editing an existing form</vt:lpstr>
      <vt:lpstr>Form Fields</vt:lpstr>
      <vt:lpstr>Form fields</vt:lpstr>
      <vt:lpstr>Adding a new form field</vt:lpstr>
      <vt:lpstr>Field Types and Attributes</vt:lpstr>
      <vt:lpstr>Field Types and Attributes</vt:lpstr>
      <vt:lpstr>Field Types and Attributes</vt:lpstr>
      <vt:lpstr>Field Types and Attributes</vt:lpstr>
      <vt:lpstr>Editing field options</vt:lpstr>
      <vt:lpstr>Editing field options</vt:lpstr>
      <vt:lpstr>Editing field options</vt:lpstr>
      <vt:lpstr>Editing a form field</vt:lpstr>
      <vt:lpstr>Editing a form field</vt:lpstr>
      <vt:lpstr>Editing a form field</vt:lpstr>
      <vt:lpstr>Editing a form field</vt:lpstr>
      <vt:lpstr>Practice</vt:lpstr>
      <vt:lpstr>Lookups</vt:lpstr>
      <vt:lpstr>Lookups</vt:lpstr>
      <vt:lpstr>Lookups</vt:lpstr>
      <vt:lpstr>Lookups</vt:lpstr>
      <vt:lpstr>Practice</vt:lpstr>
      <vt:lpstr>Users</vt:lpstr>
      <vt:lpstr>Users</vt:lpstr>
      <vt:lpstr>Users</vt:lpstr>
      <vt:lpstr>Creating a user</vt:lpstr>
      <vt:lpstr>Selecting user roles</vt:lpstr>
      <vt:lpstr>Présentation PowerPoint</vt:lpstr>
      <vt:lpstr>Présentation PowerPoint</vt:lpstr>
      <vt:lpstr>Présentation PowerPoint</vt:lpstr>
      <vt:lpstr>Editing a user</vt:lpstr>
      <vt:lpstr>Editing a user</vt:lpstr>
      <vt:lpstr>User groups let managers keep track of the case workers in their team</vt:lpstr>
      <vt:lpstr>Selecting user groups</vt:lpstr>
      <vt:lpstr>Email notifications</vt:lpstr>
      <vt:lpstr>Practice</vt:lpstr>
      <vt:lpstr>User Groups</vt:lpstr>
      <vt:lpstr>User groups</vt:lpstr>
      <vt:lpstr>User groups</vt:lpstr>
      <vt:lpstr>Practice</vt:lpstr>
      <vt:lpstr>Roles</vt:lpstr>
      <vt:lpstr>Roles</vt:lpstr>
      <vt:lpstr>Roles</vt:lpstr>
      <vt:lpstr>Creating a new role</vt:lpstr>
      <vt:lpstr>Creating a new role</vt:lpstr>
      <vt:lpstr>Creating a new role</vt:lpstr>
      <vt:lpstr>Creating a new role</vt:lpstr>
      <vt:lpstr>Creating a new role</vt:lpstr>
      <vt:lpstr>Présentation PowerPoint</vt:lpstr>
      <vt:lpstr>Présentation PowerPoint</vt:lpstr>
      <vt:lpstr>Présentation PowerPoint</vt:lpstr>
      <vt:lpstr>Présentation PowerPoint</vt:lpstr>
      <vt:lpstr>Présentation PowerPoint</vt:lpstr>
      <vt:lpstr>Practice</vt:lpstr>
      <vt:lpstr>Matching</vt:lpstr>
      <vt:lpstr>Matching Configuration</vt:lpstr>
      <vt:lpstr>Matching Configuration</vt:lpstr>
      <vt:lpstr>Reports</vt:lpstr>
      <vt:lpstr>Reports</vt:lpstr>
      <vt:lpstr>Reports</vt:lpstr>
      <vt:lpstr>Reports</vt:lpstr>
      <vt:lpstr>Reports</vt:lpstr>
      <vt:lpstr>Creating a Report</vt:lpstr>
      <vt:lpstr>Creating a Report</vt:lpstr>
      <vt:lpstr>Creating a Report</vt:lpstr>
      <vt:lpstr>Creating a Report</vt:lpstr>
      <vt:lpstr>Creating a Report</vt:lpstr>
      <vt:lpstr>Creating a Report</vt:lpstr>
      <vt:lpstr>Creating a Report</vt:lpstr>
      <vt:lpstr>Creating a Report</vt:lpstr>
      <vt:lpstr>Creating a Report</vt:lpstr>
      <vt:lpstr>Practice</vt:lpstr>
      <vt:lpstr>Configuration and User Bundles</vt:lpstr>
      <vt:lpstr>Both users and the system and configuration can be managed through exported files.</vt:lpstr>
      <vt:lpstr>Why would I ever want to export or import a configuration bundle?</vt:lpstr>
      <vt:lpstr>All configuration changes should be tested on a VM before releasing to users.</vt:lpstr>
      <vt:lpstr>Configuration bundles help you move your changes from one environment to another.</vt:lpstr>
      <vt:lpstr>Configuration Bundles</vt:lpstr>
      <vt:lpstr>Configuration Bundles</vt:lpstr>
      <vt:lpstr>Configuration Bundles</vt:lpstr>
      <vt:lpstr>Configuration Bundles</vt:lpstr>
      <vt:lpstr>Configuration Bundles</vt:lpstr>
      <vt:lpstr>Configuration Bundles</vt:lpstr>
      <vt:lpstr>Configuration Bundles</vt:lpstr>
      <vt:lpstr>User Bundles</vt:lpstr>
      <vt:lpstr>User Bundles</vt:lpstr>
      <vt:lpstr>User Bundles</vt:lpstr>
      <vt:lpstr>User Bundles</vt:lpstr>
      <vt:lpstr>User Bundles</vt:lpstr>
      <vt:lpstr>Final Practice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CPIMS+ Training</dc:title>
  <cp:lastModifiedBy>Gatienne Jobit</cp:lastModifiedBy>
  <cp:revision>11</cp:revision>
  <dcterms:modified xsi:type="dcterms:W3CDTF">2019-03-23T13:55:48Z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0x010100B47D9AB041100046B1984EC681A3311E</vt:lpwstr>
  </property>
</Properties>
</file>